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jpg" ContentType="image/jpeg"/>
  <Override PartName="/ppt/media/image6.jpg" ContentType="image/jpeg"/>
  <Override PartName="/ppt/media/image7.jpg" ContentType="image/jpeg"/>
  <Override PartName="/ppt/media/image8.jpg" ContentType="image/jpeg"/>
  <Override PartName="/ppt/media/image11.jpg" ContentType="image/jpeg"/>
  <Override PartName="/ppt/media/image25.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1.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43.jpg" ContentType="image/jpeg"/>
  <Override PartName="/ppt/media/image44.jpg" ContentType="image/jpeg"/>
  <Override PartName="/ppt/media/image45.jpg" ContentType="image/jpeg"/>
  <Override PartName="/ppt/media/image46.JPG" ContentType="image/jpeg"/>
  <Override PartName="/ppt/media/image47.JPG" ContentType="image/jpeg"/>
  <Override PartName="/ppt/media/image48.JPG" ContentType="image/jpeg"/>
  <Override PartName="/ppt/media/image4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29" r:id="rId36"/>
    <p:sldId id="290" r:id="rId37"/>
    <p:sldId id="291" r:id="rId38"/>
    <p:sldId id="292" r:id="rId39"/>
    <p:sldId id="293" r:id="rId40"/>
    <p:sldId id="328" r:id="rId41"/>
    <p:sldId id="294" r:id="rId42"/>
    <p:sldId id="295" r:id="rId43"/>
    <p:sldId id="296" r:id="rId44"/>
    <p:sldId id="297" r:id="rId45"/>
    <p:sldId id="298" r:id="rId46"/>
    <p:sldId id="301" r:id="rId47"/>
    <p:sldId id="302"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9" r:id="rId62"/>
    <p:sldId id="326" r:id="rId63"/>
    <p:sldId id="317" r:id="rId64"/>
    <p:sldId id="320" r:id="rId65"/>
    <p:sldId id="321" r:id="rId66"/>
    <p:sldId id="327" r:id="rId67"/>
    <p:sldId id="323" r:id="rId68"/>
    <p:sldId id="324" r:id="rId69"/>
    <p:sldId id="325"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Nhấn mạnh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Kiểu Trung bình 4 - Nhấn mạnh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2"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a:t>Nguyễn Văn Sang</a:t>
          </a:r>
        </a:p>
      </dgm:t>
    </dgm:pt>
    <dgm:pt modelId="{B1AC8A3E-A603-414E-B540-B8372EBE8E98}" type="parTrans" cxnId="{D11E3939-7DF8-4A3F-9EA3-EEE9877094FF}">
      <dgm:prSet/>
      <dgm:spPr/>
      <dgm:t>
        <a:bodyPr/>
        <a:lstStyle/>
        <a:p>
          <a:endParaRPr lang="en-US"/>
        </a:p>
      </dgm:t>
    </dgm:pt>
    <dgm:pt modelId="{ABECABA5-9A8E-4DD6-8BA3-10CA14A952CB}" type="sibTrans" cxnId="{D11E3939-7DF8-4A3F-9EA3-EEE9877094FF}">
      <dgm:prSet/>
      <dgm:spPr/>
      <dgm:t>
        <a:bodyPr/>
        <a:lstStyle/>
        <a:p>
          <a:pPr algn="ctr"/>
          <a:r>
            <a:rPr lang="en-US"/>
            <a:t>Instructor</a:t>
          </a:r>
        </a:p>
      </dgm:t>
    </dgm:pt>
    <dgm:pt modelId="{7E3D20CC-9B0F-486E-B088-1E792CE1FA75}">
      <dgm:prSet phldrT="[Text]"/>
      <dgm:spPr/>
      <dgm:t>
        <a:bodyPr/>
        <a:lstStyle/>
        <a:p>
          <a:r>
            <a:rPr lang="en-US"/>
            <a:t>Hoàng Nghĩa Đức</a:t>
          </a:r>
        </a:p>
      </dgm:t>
    </dgm:pt>
    <dgm:pt modelId="{858DE9E8-50D4-4B77-A9AA-260DEA689A19}" type="parTrans" cxnId="{3AA05962-1B81-4A02-8EF7-AB3D946767FA}">
      <dgm:prSet/>
      <dgm:spPr/>
      <dgm:t>
        <a:bodyPr/>
        <a:lstStyle/>
        <a:p>
          <a:endParaRPr lang="en-US"/>
        </a:p>
      </dgm:t>
    </dgm:pt>
    <dgm:pt modelId="{BD597884-3AED-40F2-81AA-46B6C3DBC7F2}" type="sibTrans" cxnId="{3AA05962-1B81-4A02-8EF7-AB3D946767FA}">
      <dgm:prSet/>
      <dgm:spPr/>
      <dgm:t>
        <a:bodyPr/>
        <a:lstStyle/>
        <a:p>
          <a:pPr algn="ctr"/>
          <a:r>
            <a:rPr lang="en-US"/>
            <a:t>Project Manager</a:t>
          </a:r>
        </a:p>
      </dgm:t>
    </dgm:pt>
    <dgm:pt modelId="{9816377C-CA66-4873-BFA3-6E364D86CEE4}">
      <dgm:prSet phldrT="[Text]"/>
      <dgm:spPr/>
      <dgm:t>
        <a:bodyPr/>
        <a:lstStyle/>
        <a:p>
          <a:r>
            <a:rPr lang="en-US"/>
            <a:t>Dương Thanh Hải</a:t>
          </a:r>
        </a:p>
      </dgm:t>
    </dgm:pt>
    <dgm:pt modelId="{F8321896-7661-47F3-952F-A5A556818BD9}" type="parTrans" cxnId="{94A237EA-7163-4853-9BE3-48A3B24F60A2}">
      <dgm:prSet/>
      <dgm:spPr/>
      <dgm:t>
        <a:bodyPr/>
        <a:lstStyle/>
        <a:p>
          <a:endParaRPr lang="en-US"/>
        </a:p>
      </dgm:t>
    </dgm:pt>
    <dgm:pt modelId="{2C1B8FDD-E9CF-44B0-B5C0-60B53C1FA907}" type="sibTrans" cxnId="{94A237EA-7163-4853-9BE3-48A3B24F60A2}">
      <dgm:prSet/>
      <dgm:spPr/>
      <dgm:t>
        <a:bodyPr/>
        <a:lstStyle/>
        <a:p>
          <a:pPr algn="ctr"/>
          <a:r>
            <a:rPr lang="en-US"/>
            <a:t>Technical Leader</a:t>
          </a:r>
        </a:p>
      </dgm:t>
    </dgm:pt>
    <dgm:pt modelId="{9805FCE1-8EF2-4D7D-A30F-FF125B9E2597}">
      <dgm:prSet phldrT="[Text]"/>
      <dgm:spPr/>
      <dgm:t>
        <a:bodyPr/>
        <a:lstStyle/>
        <a:p>
          <a:r>
            <a:rPr lang="en-US"/>
            <a:t>Lê </a:t>
          </a:r>
          <a:r>
            <a:rPr lang="en-US" smtClean="0"/>
            <a:t>Minh Thúy</a:t>
          </a:r>
          <a:endParaRPr lang="en-US"/>
        </a:p>
      </dgm:t>
    </dgm:pt>
    <dgm:pt modelId="{4F568B2B-5D3A-44F9-8D2F-6C4F617A1031}" type="parTrans" cxnId="{1C77213E-322A-4699-89A6-0926BFF2D8C4}">
      <dgm:prSet/>
      <dgm:spPr/>
      <dgm:t>
        <a:bodyPr/>
        <a:lstStyle/>
        <a:p>
          <a:endParaRPr lang="en-US"/>
        </a:p>
      </dgm:t>
    </dgm:pt>
    <dgm:pt modelId="{A1C4869E-713F-46FF-9178-16D4915DEC0D}" type="sibTrans" cxnId="{1C77213E-322A-4699-89A6-0926BFF2D8C4}">
      <dgm:prSet/>
      <dgm:spPr/>
      <dgm:t>
        <a:bodyPr/>
        <a:lstStyle/>
        <a:p>
          <a:pPr algn="ctr"/>
          <a:r>
            <a:rPr lang="en-US"/>
            <a:t>Test Leader/QA</a:t>
          </a:r>
        </a:p>
      </dgm:t>
    </dgm:pt>
    <dgm:pt modelId="{5F28B918-906E-4F88-AA57-E47D83F02E88}">
      <dgm:prSet phldrT="[Text]"/>
      <dgm:spPr/>
      <dgm:t>
        <a:bodyPr/>
        <a:lstStyle/>
        <a:p>
          <a:r>
            <a:rPr lang="en-US"/>
            <a:t>Nguyễn Minh Hoàng</a:t>
          </a:r>
        </a:p>
      </dgm:t>
    </dgm:pt>
    <dgm:pt modelId="{82D2F21E-856E-4986-AC4B-A901316097DA}" type="parTrans" cxnId="{67F12644-52A9-4906-BAAC-3F677A5878D4}">
      <dgm:prSet/>
      <dgm:spPr/>
      <dgm:t>
        <a:bodyPr/>
        <a:lstStyle/>
        <a:p>
          <a:endParaRPr lang="en-US"/>
        </a:p>
      </dgm:t>
    </dgm:pt>
    <dgm:pt modelId="{E2650F4E-868E-459E-A092-0FE37CCEFD06}" type="sibTrans" cxnId="{67F12644-52A9-4906-BAAC-3F677A5878D4}">
      <dgm:prSet/>
      <dgm:spPr/>
      <dgm:t>
        <a:bodyPr/>
        <a:lstStyle/>
        <a:p>
          <a:pPr algn="ctr"/>
          <a:r>
            <a:rPr lang="en-US"/>
            <a:t>Programmer</a:t>
          </a:r>
        </a:p>
      </dgm:t>
    </dgm:pt>
    <dgm:pt modelId="{CA833BB1-F590-4B00-9D80-CF5060EE7AC2}">
      <dgm:prSet phldrT="[Text]"/>
      <dgm:spPr/>
      <dgm:t>
        <a:bodyPr/>
        <a:lstStyle/>
        <a:p>
          <a:r>
            <a:rPr lang="en-US"/>
            <a:t>Trần </a:t>
          </a:r>
          <a:r>
            <a:rPr lang="en-US" smtClean="0"/>
            <a:t>Mạnh Hiếu</a:t>
          </a:r>
          <a:endParaRPr lang="en-US"/>
        </a:p>
      </dgm:t>
    </dgm:pt>
    <dgm:pt modelId="{F8B1B2EA-0F1E-4ACF-B9BA-D322BA6943E0}" type="parTrans" cxnId="{4E7A5015-5DA5-485A-9906-7FBDBC47B58A}">
      <dgm:prSet/>
      <dgm:spPr/>
      <dgm:t>
        <a:bodyPr/>
        <a:lstStyle/>
        <a:p>
          <a:endParaRPr lang="en-US"/>
        </a:p>
      </dgm:t>
    </dgm:pt>
    <dgm:pt modelId="{4E9AD284-0E67-4F95-A63F-B92CDA2B6107}" type="sibTrans" cxnId="{4E7A5015-5DA5-485A-9906-7FBDBC47B58A}">
      <dgm:prSet/>
      <dgm:spPr/>
      <dgm:t>
        <a:bodyPr/>
        <a:lstStyle/>
        <a:p>
          <a:pPr algn="ctr"/>
          <a:r>
            <a:rPr lang="en-US"/>
            <a:t>Documentor/Tester</a:t>
          </a:r>
        </a:p>
      </dgm:t>
    </dgm:pt>
    <dgm:pt modelId="{D664221D-AE1C-4208-B8A1-96E9B81534F0}">
      <dgm:prSet phldrT="[Text]"/>
      <dgm:spPr/>
      <dgm:t>
        <a:bodyPr/>
        <a:lstStyle/>
        <a:p>
          <a:r>
            <a:rPr lang="en-US"/>
            <a:t>Hoàng Nghĩa Đức</a:t>
          </a:r>
        </a:p>
      </dgm:t>
    </dgm:pt>
    <dgm:pt modelId="{309FF3E0-6EA7-4C1D-873E-CFDA83DA0D3B}" type="parTrans" cxnId="{C85F53EC-786F-4F4C-94B4-BFA9306B4E7E}">
      <dgm:prSet/>
      <dgm:spPr/>
      <dgm:t>
        <a:bodyPr/>
        <a:lstStyle/>
        <a:p>
          <a:endParaRPr lang="en-US"/>
        </a:p>
      </dgm:t>
    </dgm:pt>
    <dgm:pt modelId="{7B81C682-7BD4-4D70-B984-CB9B3EB7109E}" type="sibTrans" cxnId="{C85F53EC-786F-4F4C-94B4-BFA9306B4E7E}">
      <dgm:prSet/>
      <dgm:spPr/>
      <dgm:t>
        <a:bodyPr/>
        <a:lstStyle/>
        <a:p>
          <a:r>
            <a:rPr lang="en-US"/>
            <a:t>Programmer</a:t>
          </a:r>
        </a:p>
      </dgm:t>
    </dgm:pt>
    <dgm:pt modelId="{AEF3390E-906D-4741-808B-BBE756CD479E}">
      <dgm:prSet phldrT="[Text]"/>
      <dgm:spPr/>
      <dgm:t>
        <a:bodyPr/>
        <a:lstStyle/>
        <a:p>
          <a:r>
            <a:rPr lang="en-US" smtClean="0"/>
            <a:t>Phan Tiến Lực</a:t>
          </a:r>
          <a:endParaRPr lang="en-US"/>
        </a:p>
      </dgm:t>
    </dgm:pt>
    <dgm:pt modelId="{6E9D722B-1697-4287-860E-4D7917836C0A}" type="sibTrans" cxnId="{31BCD1BB-12DC-4C87-9750-035F50383BE3}">
      <dgm:prSet/>
      <dgm:spPr/>
      <dgm:t>
        <a:bodyPr/>
        <a:lstStyle/>
        <a:p>
          <a:r>
            <a:rPr lang="en-US"/>
            <a:t>Documentor/Tester</a:t>
          </a:r>
        </a:p>
      </dgm:t>
    </dgm:pt>
    <dgm:pt modelId="{756F6F17-0548-43A2-A7A6-CE0B9B82B651}" type="parTrans" cxnId="{31BCD1BB-12DC-4C87-9750-035F50383BE3}">
      <dgm:prSet/>
      <dgm:spPr/>
      <dgm:t>
        <a:bodyPr/>
        <a:lstStyle/>
        <a:p>
          <a:endParaRPr lang="en-US"/>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07">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7"/>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7"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2"/>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7">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7">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4"/>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7">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7">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4"/>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7">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7">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2"/>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4" presStyleCnt="7">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4" presStyleCnt="7">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2" presStyleCnt="4"/>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5" presStyleCnt="7">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5" presStyleCnt="7">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2F9744EE-F02C-46D3-A620-1294EDA52B49}" type="pres">
      <dgm:prSet presAssocID="{756F6F17-0548-43A2-A7A6-CE0B9B82B651}" presName="Name37" presStyleLbl="parChTrans1D4" presStyleIdx="3" presStyleCnt="4"/>
      <dgm:spPr/>
      <dgm:t>
        <a:bodyPr/>
        <a:lstStyle/>
        <a:p>
          <a:endParaRPr lang="en-US"/>
        </a:p>
      </dgm:t>
    </dgm:pt>
    <dgm:pt modelId="{11F2CA2A-3618-4189-A9C8-C650867CEC4F}" type="pres">
      <dgm:prSet presAssocID="{AEF3390E-906D-4741-808B-BBE756CD479E}" presName="hierRoot2" presStyleCnt="0">
        <dgm:presLayoutVars>
          <dgm:hierBranch val="init"/>
        </dgm:presLayoutVars>
      </dgm:prSet>
      <dgm:spPr/>
      <dgm:t>
        <a:bodyPr/>
        <a:lstStyle/>
        <a:p>
          <a:endParaRPr lang="en-US"/>
        </a:p>
      </dgm:t>
    </dgm:pt>
    <dgm:pt modelId="{5B72D183-39FF-4C22-B17A-018A3CBAA37B}" type="pres">
      <dgm:prSet presAssocID="{AEF3390E-906D-4741-808B-BBE756CD479E}" presName="rootComposite" presStyleCnt="0"/>
      <dgm:spPr/>
      <dgm:t>
        <a:bodyPr/>
        <a:lstStyle/>
        <a:p>
          <a:endParaRPr lang="en-US"/>
        </a:p>
      </dgm:t>
    </dgm:pt>
    <dgm:pt modelId="{52FD51DD-760D-4258-9E43-F2DD5FA66E9A}" type="pres">
      <dgm:prSet presAssocID="{AEF3390E-906D-4741-808B-BBE756CD479E}" presName="rootText" presStyleLbl="node1" presStyleIdx="6" presStyleCnt="7">
        <dgm:presLayoutVars>
          <dgm:chMax/>
          <dgm:chPref val="3"/>
        </dgm:presLayoutVars>
      </dgm:prSet>
      <dgm:spPr/>
      <dgm:t>
        <a:bodyPr/>
        <a:lstStyle/>
        <a:p>
          <a:endParaRPr lang="en-US"/>
        </a:p>
      </dgm:t>
    </dgm:pt>
    <dgm:pt modelId="{5DCEBA54-5C14-42FC-9765-6B601C78DE6F}" type="pres">
      <dgm:prSet presAssocID="{AEF3390E-906D-4741-808B-BBE756CD479E}" presName="titleText2" presStyleLbl="fgAcc1" presStyleIdx="6" presStyleCnt="7">
        <dgm:presLayoutVars>
          <dgm:chMax val="0"/>
          <dgm:chPref val="0"/>
        </dgm:presLayoutVars>
      </dgm:prSet>
      <dgm:spPr/>
      <dgm:t>
        <a:bodyPr/>
        <a:lstStyle/>
        <a:p>
          <a:endParaRPr lang="en-US"/>
        </a:p>
      </dgm:t>
    </dgm:pt>
    <dgm:pt modelId="{829A09EF-AB88-49EA-9B4C-F93C7721BBF2}" type="pres">
      <dgm:prSet presAssocID="{AEF3390E-906D-4741-808B-BBE756CD479E}" presName="rootConnector" presStyleLbl="node4" presStyleIdx="0" presStyleCnt="0"/>
      <dgm:spPr/>
      <dgm:t>
        <a:bodyPr/>
        <a:lstStyle/>
        <a:p>
          <a:endParaRPr lang="en-US"/>
        </a:p>
      </dgm:t>
    </dgm:pt>
    <dgm:pt modelId="{7053F7B3-400E-4CAC-A1ED-72C605892D7F}" type="pres">
      <dgm:prSet presAssocID="{AEF3390E-906D-4741-808B-BBE756CD479E}" presName="hierChild4" presStyleCnt="0"/>
      <dgm:spPr/>
      <dgm:t>
        <a:bodyPr/>
        <a:lstStyle/>
        <a:p>
          <a:endParaRPr lang="en-US"/>
        </a:p>
      </dgm:t>
    </dgm:pt>
    <dgm:pt modelId="{2E4FFD83-E179-4072-9122-13D0D38C2F37}" type="pres">
      <dgm:prSet presAssocID="{AEF3390E-906D-4741-808B-BBE756CD479E}"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F03965BB-FD54-471E-A23F-B31D62634C98}" type="presOf" srcId="{D664221D-AE1C-4208-B8A1-96E9B81534F0}" destId="{9A1DE650-0DF0-41B8-87C8-5191FEE70D28}" srcOrd="0" destOrd="0" presId="urn:microsoft.com/office/officeart/2008/layout/NameandTitleOrganizationalChart"/>
    <dgm:cxn modelId="{AE977E3F-5EEF-415F-8A07-DC00688C2A31}" type="presOf" srcId="{E4F92AFC-F894-443D-83CC-1A2AAF2F4600}" destId="{5C461C12-CB89-4498-9DFD-708F3D4A5AE8}" srcOrd="1"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D1AC76A4-ED39-475D-95DE-940C4AFB1A69}" type="presOf" srcId="{7334D38D-1375-408A-8AE0-EDB97596076A}" destId="{B9BA7C7F-5E80-473E-849A-E6F4B094FD9A}" srcOrd="0" destOrd="0" presId="urn:microsoft.com/office/officeart/2008/layout/NameandTitleOrganizationalChart"/>
    <dgm:cxn modelId="{E6501E30-8CD0-4696-89CF-A39706CFAF67}" type="presOf" srcId="{F8B1B2EA-0F1E-4ACF-B9BA-D322BA6943E0}" destId="{5C02EAFD-8CC8-48E1-B4F4-106665620A6E}" srcOrd="0" destOrd="0" presId="urn:microsoft.com/office/officeart/2008/layout/NameandTitleOrganizationalChart"/>
    <dgm:cxn modelId="{1E78474C-EC22-4A81-98CD-F2080885861E}" type="presOf" srcId="{9805FCE1-8EF2-4D7D-A30F-FF125B9E2597}" destId="{8EB30363-824B-4906-8F57-E75BFCB632F4}" srcOrd="1" destOrd="0" presId="urn:microsoft.com/office/officeart/2008/layout/NameandTitleOrganizationalChart"/>
    <dgm:cxn modelId="{31BCD1BB-12DC-4C87-9750-035F50383BE3}" srcId="{9805FCE1-8EF2-4D7D-A30F-FF125B9E2597}" destId="{AEF3390E-906D-4741-808B-BBE756CD479E}" srcOrd="1" destOrd="0" parTransId="{756F6F17-0548-43A2-A7A6-CE0B9B82B651}" sibTransId="{6E9D722B-1697-4287-860E-4D7917836C0A}"/>
    <dgm:cxn modelId="{0F66B05C-6CD3-4436-9DDF-6549EF6DEAF2}" type="presOf" srcId="{5F28B918-906E-4F88-AA57-E47D83F02E88}" destId="{87D7F144-9ADF-4A79-8594-4606123AF018}" srcOrd="0" destOrd="0" presId="urn:microsoft.com/office/officeart/2008/layout/NameandTitleOrganizationalChart"/>
    <dgm:cxn modelId="{DDD3FF71-20D2-4458-8AF0-ED59AE9D59B5}" type="presOf" srcId="{858DE9E8-50D4-4B77-A9AA-260DEA689A19}" destId="{883A0004-7E51-4776-AB8F-00DF680862C9}" srcOrd="0" destOrd="0" presId="urn:microsoft.com/office/officeart/2008/layout/NameandTitleOrganizationalChart"/>
    <dgm:cxn modelId="{DB147342-3A28-46B5-B1D7-3C8E261D5D1E}" type="presOf" srcId="{756F6F17-0548-43A2-A7A6-CE0B9B82B651}" destId="{2F9744EE-F02C-46D3-A620-1294EDA52B49}" srcOrd="0" destOrd="0" presId="urn:microsoft.com/office/officeart/2008/layout/NameandTitleOrganizationalChart"/>
    <dgm:cxn modelId="{5458A843-1793-47D3-8020-6B24B8E10155}" type="presOf" srcId="{AEF3390E-906D-4741-808B-BBE756CD479E}" destId="{52FD51DD-760D-4258-9E43-F2DD5FA66E9A}"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67D79ECF-D435-4B75-913F-CE759F4CC423}" type="presOf" srcId="{D664221D-AE1C-4208-B8A1-96E9B81534F0}" destId="{73F126ED-8614-4C39-ADCA-057EBA3BA3C8}" srcOrd="1" destOrd="0" presId="urn:microsoft.com/office/officeart/2008/layout/NameandTitleOrganizationalChart"/>
    <dgm:cxn modelId="{875CA1D7-B00E-497D-8914-18394FEC7240}" type="presOf" srcId="{2C1B8FDD-E9CF-44B0-B5C0-60B53C1FA907}" destId="{96F1EF70-9149-4113-91E7-50757FEEF8B5}" srcOrd="0" destOrd="0" presId="urn:microsoft.com/office/officeart/2008/layout/NameandTitleOrganizationalChart"/>
    <dgm:cxn modelId="{9629EF05-8341-47F8-9DD1-9C5F748D1C55}" type="presOf" srcId="{7B81C682-7BD4-4D70-B984-CB9B3EB7109E}" destId="{48A2BBE2-32D5-475D-8ED1-880F01E8A155}" srcOrd="0" destOrd="0" presId="urn:microsoft.com/office/officeart/2008/layout/NameandTitleOrganizationalChart"/>
    <dgm:cxn modelId="{B9B2CF79-CB94-4AFC-BD50-2EDF3A821EC6}" type="presOf" srcId="{E4F92AFC-F894-443D-83CC-1A2AAF2F4600}" destId="{ADA7951F-EF23-4D17-B31E-60A0926468EE}" srcOrd="0" destOrd="0" presId="urn:microsoft.com/office/officeart/2008/layout/NameandTitleOrganizationalChart"/>
    <dgm:cxn modelId="{128D9F8F-168E-4FA2-AC60-0A422458731D}" type="presOf" srcId="{F8321896-7661-47F3-952F-A5A556818BD9}" destId="{D9B0C917-42E9-4C4C-8D89-4A9EF5612CE2}" srcOrd="0" destOrd="0" presId="urn:microsoft.com/office/officeart/2008/layout/NameandTitleOrganizationalChart"/>
    <dgm:cxn modelId="{85FB9EC1-3228-4EAE-9F02-617D67DC4531}" type="presOf" srcId="{9816377C-CA66-4873-BFA3-6E364D86CEE4}" destId="{A2568639-C48A-4361-B813-79B3F69CA822}" srcOrd="0" destOrd="0" presId="urn:microsoft.com/office/officeart/2008/layout/NameandTitleOrganizationalChart"/>
    <dgm:cxn modelId="{DA72193A-9E38-401B-905A-B2083C89CFD2}" type="presOf" srcId="{9805FCE1-8EF2-4D7D-A30F-FF125B9E2597}" destId="{12BA1CDC-BF41-4EAC-B0E7-297CD7633B48}" srcOrd="0" destOrd="0" presId="urn:microsoft.com/office/officeart/2008/layout/NameandTitleOrganizationalChart"/>
    <dgm:cxn modelId="{D5DFF046-FB3A-40AB-A54C-A3D5227D98F7}" type="presOf" srcId="{7E3D20CC-9B0F-486E-B088-1E792CE1FA75}" destId="{5F55DB1A-F255-4B0D-B27A-17876473A03C}" srcOrd="1" destOrd="0" presId="urn:microsoft.com/office/officeart/2008/layout/NameandTitleOrganizationalChart"/>
    <dgm:cxn modelId="{0A38011D-7448-4FA1-B975-B5F6CF7DB6A5}" type="presOf" srcId="{AEF3390E-906D-4741-808B-BBE756CD479E}" destId="{829A09EF-AB88-49EA-9B4C-F93C7721BBF2}" srcOrd="1" destOrd="0" presId="urn:microsoft.com/office/officeart/2008/layout/NameandTitleOrganizationalChart"/>
    <dgm:cxn modelId="{05361D6D-2F4E-4FC8-AEC7-CCB6950E63A6}" type="presOf" srcId="{5F28B918-906E-4F88-AA57-E47D83F02E88}" destId="{0985DF48-3E6D-4161-A08E-D89F2A4A2B60}" srcOrd="1" destOrd="0" presId="urn:microsoft.com/office/officeart/2008/layout/NameandTitleOrganizationalChart"/>
    <dgm:cxn modelId="{1B14905E-8275-4DDE-94B0-03D41470BD81}" type="presOf" srcId="{CA833BB1-F590-4B00-9D80-CF5060EE7AC2}" destId="{542E98DF-D0F5-45D3-9836-02A12E2DF6B3}" srcOrd="0" destOrd="0" presId="urn:microsoft.com/office/officeart/2008/layout/NameandTitleOrganizationalChart"/>
    <dgm:cxn modelId="{20B0D4D1-8DD2-42E7-9425-ACED1CFEC076}" type="presOf" srcId="{82D2F21E-856E-4986-AC4B-A901316097DA}" destId="{6077D182-5B8B-4235-BCA5-24BE7646D282}" srcOrd="0" destOrd="0" presId="urn:microsoft.com/office/officeart/2008/layout/NameandTitleOrganizationalChart"/>
    <dgm:cxn modelId="{D0AA9BC9-B643-4D06-A4FE-8067F1191851}" type="presOf" srcId="{4F568B2B-5D3A-44F9-8D2F-6C4F617A1031}" destId="{E87B7177-C1D2-490D-BFB2-FCE75D000B70}"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8A4C983-DECF-44E8-BE94-7E2DB509C44B}" type="presOf" srcId="{BD597884-3AED-40F2-81AA-46B6C3DBC7F2}" destId="{9F25BC85-E77C-409A-89C2-95BA1AD81163}" srcOrd="0" destOrd="0" presId="urn:microsoft.com/office/officeart/2008/layout/NameandTitleOrganizationalChart"/>
    <dgm:cxn modelId="{591DDE1D-521D-4D3F-A727-B008B5B96285}" type="presOf" srcId="{ABECABA5-9A8E-4DD6-8BA3-10CA14A952CB}" destId="{8A69615D-F8F8-429C-AFBC-140CD881FA23}"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83C0CE7-F72A-41B7-A4B8-96007E0F3955}" type="presOf" srcId="{A1C4869E-713F-46FF-9178-16D4915DEC0D}" destId="{960D02B2-EEB7-4DA2-87FF-5A2167A464AE}" srcOrd="0" destOrd="0" presId="urn:microsoft.com/office/officeart/2008/layout/NameandTitleOrganizationalChart"/>
    <dgm:cxn modelId="{DA28C189-4E49-4AA5-AA5F-837701BFAAF0}" type="presOf" srcId="{6E9D722B-1697-4287-860E-4D7917836C0A}" destId="{5DCEBA54-5C14-42FC-9765-6B601C78DE6F}" srcOrd="0" destOrd="0" presId="urn:microsoft.com/office/officeart/2008/layout/NameandTitleOrganizationalChart"/>
    <dgm:cxn modelId="{123826F6-B8BB-40AC-A2BA-CE47B642106A}" type="presOf" srcId="{309FF3E0-6EA7-4C1D-873E-CFDA83DA0D3B}" destId="{FD2754C1-E632-4B73-9CCA-8329CBCFA258}" srcOrd="0" destOrd="0" presId="urn:microsoft.com/office/officeart/2008/layout/NameandTitleOrganizationalChart"/>
    <dgm:cxn modelId="{4A8CC92D-4603-4356-91A9-54CCB9C928BF}" type="presOf" srcId="{4E9AD284-0E67-4F95-A63F-B92CDA2B6107}" destId="{37A54D3E-8158-449B-8FD6-ED9E379CFC31}" srcOrd="0" destOrd="0" presId="urn:microsoft.com/office/officeart/2008/layout/NameandTitleOrganizationalChart"/>
    <dgm:cxn modelId="{6C44F374-526A-4223-BDB8-616B1EDF61D1}" type="presOf" srcId="{CA833BB1-F590-4B00-9D80-CF5060EE7AC2}" destId="{960FAFE2-3BE4-4200-92F9-5ECDAD277A2D}"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DE976D31-3283-4722-82F0-425B756CFEA8}" type="presOf" srcId="{7E3D20CC-9B0F-486E-B088-1E792CE1FA75}" destId="{B12BD221-688A-45A4-B05A-AF54B7DBC4B8}"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6B08D917-6498-4D8A-9E6C-DA17BBDAAA81}" type="presOf" srcId="{9816377C-CA66-4873-BFA3-6E364D86CEE4}" destId="{1F104FC4-0424-47CC-8142-9EB73DF234B3}" srcOrd="1" destOrd="0" presId="urn:microsoft.com/office/officeart/2008/layout/NameandTitleOrganizationalChart"/>
    <dgm:cxn modelId="{0DEEF9F1-4C4F-48D5-9384-7DB673F4864C}" type="presOf" srcId="{E2650F4E-868E-459E-A092-0FE37CCEFD06}" destId="{E26AEED3-0853-4430-811E-1D27EF8524A8}" srcOrd="0" destOrd="0" presId="urn:microsoft.com/office/officeart/2008/layout/NameandTitleOrganizationalChart"/>
    <dgm:cxn modelId="{F0C4528F-F5B9-409D-8E2A-094B9BC59851}" type="presParOf" srcId="{B9BA7C7F-5E80-473E-849A-E6F4B094FD9A}" destId="{818349D0-B533-48D7-AC19-65217EBDB3C6}" srcOrd="0" destOrd="0" presId="urn:microsoft.com/office/officeart/2008/layout/NameandTitleOrganizationalChart"/>
    <dgm:cxn modelId="{1E49A563-6299-4FB3-A83A-9BDA7ABA61F6}" type="presParOf" srcId="{818349D0-B533-48D7-AC19-65217EBDB3C6}" destId="{B7100100-57DF-40D6-A1F6-8D2958C85043}" srcOrd="0" destOrd="0" presId="urn:microsoft.com/office/officeart/2008/layout/NameandTitleOrganizationalChart"/>
    <dgm:cxn modelId="{E16821EA-3A8F-46AA-8643-ABF0932833D4}" type="presParOf" srcId="{B7100100-57DF-40D6-A1F6-8D2958C85043}" destId="{ADA7951F-EF23-4D17-B31E-60A0926468EE}" srcOrd="0" destOrd="0" presId="urn:microsoft.com/office/officeart/2008/layout/NameandTitleOrganizationalChart"/>
    <dgm:cxn modelId="{438ADCE5-79B3-4116-B376-0BC518764D8F}" type="presParOf" srcId="{B7100100-57DF-40D6-A1F6-8D2958C85043}" destId="{8A69615D-F8F8-429C-AFBC-140CD881FA23}" srcOrd="1" destOrd="0" presId="urn:microsoft.com/office/officeart/2008/layout/NameandTitleOrganizationalChart"/>
    <dgm:cxn modelId="{E4B0FB20-1E4B-4B93-8028-1195A7CBCF59}" type="presParOf" srcId="{B7100100-57DF-40D6-A1F6-8D2958C85043}" destId="{5C461C12-CB89-4498-9DFD-708F3D4A5AE8}" srcOrd="2" destOrd="0" presId="urn:microsoft.com/office/officeart/2008/layout/NameandTitleOrganizationalChart"/>
    <dgm:cxn modelId="{8586C79B-0159-4CCA-A2B8-E8E5E12AC25C}" type="presParOf" srcId="{818349D0-B533-48D7-AC19-65217EBDB3C6}" destId="{1CB22586-83BA-4D34-9D63-37F8793B90B6}" srcOrd="1" destOrd="0" presId="urn:microsoft.com/office/officeart/2008/layout/NameandTitleOrganizationalChart"/>
    <dgm:cxn modelId="{C0846FD6-8EE2-4521-8492-E7AC951278C7}" type="presParOf" srcId="{1CB22586-83BA-4D34-9D63-37F8793B90B6}" destId="{883A0004-7E51-4776-AB8F-00DF680862C9}" srcOrd="0" destOrd="0" presId="urn:microsoft.com/office/officeart/2008/layout/NameandTitleOrganizationalChart"/>
    <dgm:cxn modelId="{87C3D3C7-EE5C-48B7-99EE-6E3A07FC2277}" type="presParOf" srcId="{1CB22586-83BA-4D34-9D63-37F8793B90B6}" destId="{25EAA120-D58A-4283-8FDC-BAEDA6C76A61}" srcOrd="1" destOrd="0" presId="urn:microsoft.com/office/officeart/2008/layout/NameandTitleOrganizationalChart"/>
    <dgm:cxn modelId="{7C3E3804-22DE-4EC2-9467-718214BAFF28}" type="presParOf" srcId="{25EAA120-D58A-4283-8FDC-BAEDA6C76A61}" destId="{94AA2E85-C7A4-4017-88D3-BFC245F97264}" srcOrd="0" destOrd="0" presId="urn:microsoft.com/office/officeart/2008/layout/NameandTitleOrganizationalChart"/>
    <dgm:cxn modelId="{5B329F93-5871-4419-BD44-9E501E29DD58}" type="presParOf" srcId="{94AA2E85-C7A4-4017-88D3-BFC245F97264}" destId="{B12BD221-688A-45A4-B05A-AF54B7DBC4B8}" srcOrd="0" destOrd="0" presId="urn:microsoft.com/office/officeart/2008/layout/NameandTitleOrganizationalChart"/>
    <dgm:cxn modelId="{5FABD598-DDA1-4F66-A177-6D8948C15495}" type="presParOf" srcId="{94AA2E85-C7A4-4017-88D3-BFC245F97264}" destId="{9F25BC85-E77C-409A-89C2-95BA1AD81163}" srcOrd="1" destOrd="0" presId="urn:microsoft.com/office/officeart/2008/layout/NameandTitleOrganizationalChart"/>
    <dgm:cxn modelId="{3487DED4-FFCD-4182-AC72-D20EF9305F65}" type="presParOf" srcId="{94AA2E85-C7A4-4017-88D3-BFC245F97264}" destId="{5F55DB1A-F255-4B0D-B27A-17876473A03C}" srcOrd="2" destOrd="0" presId="urn:microsoft.com/office/officeart/2008/layout/NameandTitleOrganizationalChart"/>
    <dgm:cxn modelId="{E52B226A-701E-49EE-B75D-AAF66989A8E9}" type="presParOf" srcId="{25EAA120-D58A-4283-8FDC-BAEDA6C76A61}" destId="{2068F839-2697-44F9-B1A6-3F3B26A2AD90}" srcOrd="1" destOrd="0" presId="urn:microsoft.com/office/officeart/2008/layout/NameandTitleOrganizationalChart"/>
    <dgm:cxn modelId="{2FAA2D26-33C0-4974-B642-03C2DDA51412}" type="presParOf" srcId="{2068F839-2697-44F9-B1A6-3F3B26A2AD90}" destId="{D9B0C917-42E9-4C4C-8D89-4A9EF5612CE2}" srcOrd="0" destOrd="0" presId="urn:microsoft.com/office/officeart/2008/layout/NameandTitleOrganizationalChart"/>
    <dgm:cxn modelId="{5F38783E-0B81-4264-B7BA-4D8EAC008E48}" type="presParOf" srcId="{2068F839-2697-44F9-B1A6-3F3B26A2AD90}" destId="{6B60A97B-3094-446A-BC28-00CB6942FCBF}" srcOrd="1" destOrd="0" presId="urn:microsoft.com/office/officeart/2008/layout/NameandTitleOrganizationalChart"/>
    <dgm:cxn modelId="{51305FF2-CF0B-4CD5-BC08-9D27B7BC9521}" type="presParOf" srcId="{6B60A97B-3094-446A-BC28-00CB6942FCBF}" destId="{618B7A09-8361-4330-BA68-D799B75F7C9E}" srcOrd="0" destOrd="0" presId="urn:microsoft.com/office/officeart/2008/layout/NameandTitleOrganizationalChart"/>
    <dgm:cxn modelId="{304A319F-C675-4090-B14A-239DDAD75B13}" type="presParOf" srcId="{618B7A09-8361-4330-BA68-D799B75F7C9E}" destId="{A2568639-C48A-4361-B813-79B3F69CA822}" srcOrd="0" destOrd="0" presId="urn:microsoft.com/office/officeart/2008/layout/NameandTitleOrganizationalChart"/>
    <dgm:cxn modelId="{F30076AB-0E61-4784-9936-672FAADE9A0F}" type="presParOf" srcId="{618B7A09-8361-4330-BA68-D799B75F7C9E}" destId="{96F1EF70-9149-4113-91E7-50757FEEF8B5}" srcOrd="1" destOrd="0" presId="urn:microsoft.com/office/officeart/2008/layout/NameandTitleOrganizationalChart"/>
    <dgm:cxn modelId="{F3E155C7-32C3-4E9A-B3E6-46E35F14E3BA}" type="presParOf" srcId="{618B7A09-8361-4330-BA68-D799B75F7C9E}" destId="{1F104FC4-0424-47CC-8142-9EB73DF234B3}" srcOrd="2" destOrd="0" presId="urn:microsoft.com/office/officeart/2008/layout/NameandTitleOrganizationalChart"/>
    <dgm:cxn modelId="{F863F232-EC4F-480B-8B1F-75971A281B8E}" type="presParOf" srcId="{6B60A97B-3094-446A-BC28-00CB6942FCBF}" destId="{D81C2454-B4EF-462E-A275-CB1515906454}" srcOrd="1" destOrd="0" presId="urn:microsoft.com/office/officeart/2008/layout/NameandTitleOrganizationalChart"/>
    <dgm:cxn modelId="{F681A300-D4F4-4A47-8216-F666CB7E5B0A}" type="presParOf" srcId="{D81C2454-B4EF-462E-A275-CB1515906454}" destId="{6077D182-5B8B-4235-BCA5-24BE7646D282}" srcOrd="0" destOrd="0" presId="urn:microsoft.com/office/officeart/2008/layout/NameandTitleOrganizationalChart"/>
    <dgm:cxn modelId="{E4EB1D41-0C9D-4957-BADF-0656B878DFF5}" type="presParOf" srcId="{D81C2454-B4EF-462E-A275-CB1515906454}" destId="{F75DA0C3-DAF2-4279-9195-E5FF00085CCA}" srcOrd="1" destOrd="0" presId="urn:microsoft.com/office/officeart/2008/layout/NameandTitleOrganizationalChart"/>
    <dgm:cxn modelId="{4D1432B1-3BCC-4D2A-96AB-011E7A83710F}" type="presParOf" srcId="{F75DA0C3-DAF2-4279-9195-E5FF00085CCA}" destId="{818457E5-18CC-41CC-8E9B-5319BD262C90}" srcOrd="0" destOrd="0" presId="urn:microsoft.com/office/officeart/2008/layout/NameandTitleOrganizationalChart"/>
    <dgm:cxn modelId="{E7ABF7A1-3C83-4121-88C7-0AD3B6AE299E}" type="presParOf" srcId="{818457E5-18CC-41CC-8E9B-5319BD262C90}" destId="{87D7F144-9ADF-4A79-8594-4606123AF018}" srcOrd="0" destOrd="0" presId="urn:microsoft.com/office/officeart/2008/layout/NameandTitleOrganizationalChart"/>
    <dgm:cxn modelId="{9D75F082-A255-4677-9B08-BE6AC2B78702}" type="presParOf" srcId="{818457E5-18CC-41CC-8E9B-5319BD262C90}" destId="{E26AEED3-0853-4430-811E-1D27EF8524A8}" srcOrd="1" destOrd="0" presId="urn:microsoft.com/office/officeart/2008/layout/NameandTitleOrganizationalChart"/>
    <dgm:cxn modelId="{93CAD397-F9A8-4B85-B598-28F20B4AC729}" type="presParOf" srcId="{818457E5-18CC-41CC-8E9B-5319BD262C90}" destId="{0985DF48-3E6D-4161-A08E-D89F2A4A2B60}" srcOrd="2" destOrd="0" presId="urn:microsoft.com/office/officeart/2008/layout/NameandTitleOrganizationalChart"/>
    <dgm:cxn modelId="{9ABEAB6B-2E2B-4CB6-8AD9-11D4E9A8DD0E}" type="presParOf" srcId="{F75DA0C3-DAF2-4279-9195-E5FF00085CCA}" destId="{5A47D5E3-0F1F-4165-B922-F22AE0ECD544}" srcOrd="1" destOrd="0" presId="urn:microsoft.com/office/officeart/2008/layout/NameandTitleOrganizationalChart"/>
    <dgm:cxn modelId="{8DC338E9-E84A-40FA-9329-AED12C97F1ED}" type="presParOf" srcId="{F75DA0C3-DAF2-4279-9195-E5FF00085CCA}" destId="{A1C1D61D-DA22-4FC6-90FC-BD3372821FAF}" srcOrd="2" destOrd="0" presId="urn:microsoft.com/office/officeart/2008/layout/NameandTitleOrganizationalChart"/>
    <dgm:cxn modelId="{B61D648B-8576-48EC-90D0-E8C5D155501B}" type="presParOf" srcId="{D81C2454-B4EF-462E-A275-CB1515906454}" destId="{FD2754C1-E632-4B73-9CCA-8329CBCFA258}" srcOrd="2" destOrd="0" presId="urn:microsoft.com/office/officeart/2008/layout/NameandTitleOrganizationalChart"/>
    <dgm:cxn modelId="{7225E4EC-CF40-411E-B763-530BF3BE4452}" type="presParOf" srcId="{D81C2454-B4EF-462E-A275-CB1515906454}" destId="{7F10AE91-212A-4E45-A19B-BFEBEF62AA28}" srcOrd="3" destOrd="0" presId="urn:microsoft.com/office/officeart/2008/layout/NameandTitleOrganizationalChart"/>
    <dgm:cxn modelId="{6EAF6A26-40F2-494D-9FBD-42E38B04DBBA}" type="presParOf" srcId="{7F10AE91-212A-4E45-A19B-BFEBEF62AA28}" destId="{F5BE1A3B-F45C-4C1A-990B-9EB54811BFE4}" srcOrd="0" destOrd="0" presId="urn:microsoft.com/office/officeart/2008/layout/NameandTitleOrganizationalChart"/>
    <dgm:cxn modelId="{761CB055-D745-4B59-A6A4-186875125C5E}" type="presParOf" srcId="{F5BE1A3B-F45C-4C1A-990B-9EB54811BFE4}" destId="{9A1DE650-0DF0-41B8-87C8-5191FEE70D28}" srcOrd="0" destOrd="0" presId="urn:microsoft.com/office/officeart/2008/layout/NameandTitleOrganizationalChart"/>
    <dgm:cxn modelId="{23C2C4F6-9E73-4A82-B2B0-F41011AD2284}" type="presParOf" srcId="{F5BE1A3B-F45C-4C1A-990B-9EB54811BFE4}" destId="{48A2BBE2-32D5-475D-8ED1-880F01E8A155}" srcOrd="1" destOrd="0" presId="urn:microsoft.com/office/officeart/2008/layout/NameandTitleOrganizationalChart"/>
    <dgm:cxn modelId="{6FA470A7-9BE8-4F1B-8570-F7B102324D7A}" type="presParOf" srcId="{F5BE1A3B-F45C-4C1A-990B-9EB54811BFE4}" destId="{73F126ED-8614-4C39-ADCA-057EBA3BA3C8}" srcOrd="2" destOrd="0" presId="urn:microsoft.com/office/officeart/2008/layout/NameandTitleOrganizationalChart"/>
    <dgm:cxn modelId="{82645979-E00E-4562-B5DA-37561A9865F9}" type="presParOf" srcId="{7F10AE91-212A-4E45-A19B-BFEBEF62AA28}" destId="{6AE9485C-A652-488C-829A-6FEA2DCEC6C3}" srcOrd="1" destOrd="0" presId="urn:microsoft.com/office/officeart/2008/layout/NameandTitleOrganizationalChart"/>
    <dgm:cxn modelId="{27703D0E-9AB8-4F04-A9D6-4542908F98EB}" type="presParOf" srcId="{7F10AE91-212A-4E45-A19B-BFEBEF62AA28}" destId="{385FE272-03B2-49F1-8E1E-CAF9ABAB2C8E}" srcOrd="2" destOrd="0" presId="urn:microsoft.com/office/officeart/2008/layout/NameandTitleOrganizationalChart"/>
    <dgm:cxn modelId="{506D71E0-D393-4A1B-97A9-A25BEA743E3F}" type="presParOf" srcId="{6B60A97B-3094-446A-BC28-00CB6942FCBF}" destId="{F5AC25D4-1979-459F-844F-E0B97EB6B420}" srcOrd="2" destOrd="0" presId="urn:microsoft.com/office/officeart/2008/layout/NameandTitleOrganizationalChart"/>
    <dgm:cxn modelId="{1F000824-D239-4770-923F-486C631592C5}" type="presParOf" srcId="{2068F839-2697-44F9-B1A6-3F3B26A2AD90}" destId="{E87B7177-C1D2-490D-BFB2-FCE75D000B70}" srcOrd="2" destOrd="0" presId="urn:microsoft.com/office/officeart/2008/layout/NameandTitleOrganizationalChart"/>
    <dgm:cxn modelId="{018BCBF2-A7AB-414F-9045-4AF276B3BE25}" type="presParOf" srcId="{2068F839-2697-44F9-B1A6-3F3B26A2AD90}" destId="{BAFCB20A-2764-412B-A7D8-82DFBE83B14C}" srcOrd="3" destOrd="0" presId="urn:microsoft.com/office/officeart/2008/layout/NameandTitleOrganizationalChart"/>
    <dgm:cxn modelId="{0ADC71AB-40A9-4493-8A21-75F62C80F07E}" type="presParOf" srcId="{BAFCB20A-2764-412B-A7D8-82DFBE83B14C}" destId="{66647C65-E43B-4C05-89D3-558D98B925B4}" srcOrd="0" destOrd="0" presId="urn:microsoft.com/office/officeart/2008/layout/NameandTitleOrganizationalChart"/>
    <dgm:cxn modelId="{C3536B63-14F7-4FC4-966F-E35BD08407CF}" type="presParOf" srcId="{66647C65-E43B-4C05-89D3-558D98B925B4}" destId="{12BA1CDC-BF41-4EAC-B0E7-297CD7633B48}" srcOrd="0" destOrd="0" presId="urn:microsoft.com/office/officeart/2008/layout/NameandTitleOrganizationalChart"/>
    <dgm:cxn modelId="{6C136153-9A63-4557-99BB-DB490ABF1ABE}" type="presParOf" srcId="{66647C65-E43B-4C05-89D3-558D98B925B4}" destId="{960D02B2-EEB7-4DA2-87FF-5A2167A464AE}" srcOrd="1" destOrd="0" presId="urn:microsoft.com/office/officeart/2008/layout/NameandTitleOrganizationalChart"/>
    <dgm:cxn modelId="{89737D8A-EF52-4231-8162-0B6F21877002}" type="presParOf" srcId="{66647C65-E43B-4C05-89D3-558D98B925B4}" destId="{8EB30363-824B-4906-8F57-E75BFCB632F4}" srcOrd="2" destOrd="0" presId="urn:microsoft.com/office/officeart/2008/layout/NameandTitleOrganizationalChart"/>
    <dgm:cxn modelId="{A0849945-BAC7-4FE9-8D6E-00EC3603DC48}" type="presParOf" srcId="{BAFCB20A-2764-412B-A7D8-82DFBE83B14C}" destId="{828D605E-E7F2-4882-99A5-959170E2767A}" srcOrd="1" destOrd="0" presId="urn:microsoft.com/office/officeart/2008/layout/NameandTitleOrganizationalChart"/>
    <dgm:cxn modelId="{6D549D87-26F3-4AA4-BE89-166104B517F2}" type="presParOf" srcId="{828D605E-E7F2-4882-99A5-959170E2767A}" destId="{5C02EAFD-8CC8-48E1-B4F4-106665620A6E}" srcOrd="0" destOrd="0" presId="urn:microsoft.com/office/officeart/2008/layout/NameandTitleOrganizationalChart"/>
    <dgm:cxn modelId="{6EAA8A53-1301-4484-A330-0D7EF9E39A37}" type="presParOf" srcId="{828D605E-E7F2-4882-99A5-959170E2767A}" destId="{A989152C-24D2-45CD-81E3-5EBB1B32AC03}" srcOrd="1" destOrd="0" presId="urn:microsoft.com/office/officeart/2008/layout/NameandTitleOrganizationalChart"/>
    <dgm:cxn modelId="{20FE4D29-81B9-42A6-8873-ED4FE9E9EE03}" type="presParOf" srcId="{A989152C-24D2-45CD-81E3-5EBB1B32AC03}" destId="{79109D8D-0972-474B-9817-53357C66EB4C}" srcOrd="0" destOrd="0" presId="urn:microsoft.com/office/officeart/2008/layout/NameandTitleOrganizationalChart"/>
    <dgm:cxn modelId="{9BA9DEDC-F865-48EF-B212-051BE2BC1D3C}" type="presParOf" srcId="{79109D8D-0972-474B-9817-53357C66EB4C}" destId="{542E98DF-D0F5-45D3-9836-02A12E2DF6B3}" srcOrd="0" destOrd="0" presId="urn:microsoft.com/office/officeart/2008/layout/NameandTitleOrganizationalChart"/>
    <dgm:cxn modelId="{215C946B-0BAC-4A0D-AFF8-66698BCD94EB}" type="presParOf" srcId="{79109D8D-0972-474B-9817-53357C66EB4C}" destId="{37A54D3E-8158-449B-8FD6-ED9E379CFC31}" srcOrd="1" destOrd="0" presId="urn:microsoft.com/office/officeart/2008/layout/NameandTitleOrganizationalChart"/>
    <dgm:cxn modelId="{E291D447-6DD8-44E6-981A-5E4E3919DD59}" type="presParOf" srcId="{79109D8D-0972-474B-9817-53357C66EB4C}" destId="{960FAFE2-3BE4-4200-92F9-5ECDAD277A2D}" srcOrd="2" destOrd="0" presId="urn:microsoft.com/office/officeart/2008/layout/NameandTitleOrganizationalChart"/>
    <dgm:cxn modelId="{95141BC8-0F64-47D9-94B9-C0C027999A61}" type="presParOf" srcId="{A989152C-24D2-45CD-81E3-5EBB1B32AC03}" destId="{721E15BD-9100-4596-B3AA-0851AD660FFA}" srcOrd="1" destOrd="0" presId="urn:microsoft.com/office/officeart/2008/layout/NameandTitleOrganizationalChart"/>
    <dgm:cxn modelId="{606EE955-B080-4DCC-A319-1148EF244814}" type="presParOf" srcId="{A989152C-24D2-45CD-81E3-5EBB1B32AC03}" destId="{154FA466-0E15-4FEE-95CC-0DD97D9433DF}" srcOrd="2" destOrd="0" presId="urn:microsoft.com/office/officeart/2008/layout/NameandTitleOrganizationalChart"/>
    <dgm:cxn modelId="{B538F7C2-B0FA-4C63-B5F1-3DA9F7F93A8B}" type="presParOf" srcId="{828D605E-E7F2-4882-99A5-959170E2767A}" destId="{2F9744EE-F02C-46D3-A620-1294EDA52B49}" srcOrd="2" destOrd="0" presId="urn:microsoft.com/office/officeart/2008/layout/NameandTitleOrganizationalChart"/>
    <dgm:cxn modelId="{0F3B0793-3C38-4361-B3D3-CD8C42A6D7CD}" type="presParOf" srcId="{828D605E-E7F2-4882-99A5-959170E2767A}" destId="{11F2CA2A-3618-4189-A9C8-C650867CEC4F}" srcOrd="3" destOrd="0" presId="urn:microsoft.com/office/officeart/2008/layout/NameandTitleOrganizationalChart"/>
    <dgm:cxn modelId="{285B47F1-3CAC-414A-B4C0-647D0A3D8D03}" type="presParOf" srcId="{11F2CA2A-3618-4189-A9C8-C650867CEC4F}" destId="{5B72D183-39FF-4C22-B17A-018A3CBAA37B}" srcOrd="0" destOrd="0" presId="urn:microsoft.com/office/officeart/2008/layout/NameandTitleOrganizationalChart"/>
    <dgm:cxn modelId="{2C810380-176B-41C7-8BF6-C8640770AE60}" type="presParOf" srcId="{5B72D183-39FF-4C22-B17A-018A3CBAA37B}" destId="{52FD51DD-760D-4258-9E43-F2DD5FA66E9A}" srcOrd="0" destOrd="0" presId="urn:microsoft.com/office/officeart/2008/layout/NameandTitleOrganizationalChart"/>
    <dgm:cxn modelId="{1884C878-C07C-44A6-8A63-628B936D47F7}" type="presParOf" srcId="{5B72D183-39FF-4C22-B17A-018A3CBAA37B}" destId="{5DCEBA54-5C14-42FC-9765-6B601C78DE6F}" srcOrd="1" destOrd="0" presId="urn:microsoft.com/office/officeart/2008/layout/NameandTitleOrganizationalChart"/>
    <dgm:cxn modelId="{1137429F-9609-4B52-B723-C5A5A25E3DC6}" type="presParOf" srcId="{5B72D183-39FF-4C22-B17A-018A3CBAA37B}" destId="{829A09EF-AB88-49EA-9B4C-F93C7721BBF2}" srcOrd="2" destOrd="0" presId="urn:microsoft.com/office/officeart/2008/layout/NameandTitleOrganizationalChart"/>
    <dgm:cxn modelId="{07D6A2C9-38C5-4697-9F25-C742846C3802}" type="presParOf" srcId="{11F2CA2A-3618-4189-A9C8-C650867CEC4F}" destId="{7053F7B3-400E-4CAC-A1ED-72C605892D7F}" srcOrd="1" destOrd="0" presId="urn:microsoft.com/office/officeart/2008/layout/NameandTitleOrganizationalChart"/>
    <dgm:cxn modelId="{68DFB423-8BC7-4F8D-A797-02593020AC96}" type="presParOf" srcId="{11F2CA2A-3618-4189-A9C8-C650867CEC4F}" destId="{2E4FFD83-E179-4072-9122-13D0D38C2F37}" srcOrd="2" destOrd="0" presId="urn:microsoft.com/office/officeart/2008/layout/NameandTitleOrganizationalChart"/>
    <dgm:cxn modelId="{5C704016-9027-41CC-86F1-EA82F8F4A753}" type="presParOf" srcId="{BAFCB20A-2764-412B-A7D8-82DFBE83B14C}" destId="{93017380-31C5-4CBF-BE68-4FDCB2CA0BD2}" srcOrd="2" destOrd="0" presId="urn:microsoft.com/office/officeart/2008/layout/NameandTitleOrganizationalChart"/>
    <dgm:cxn modelId="{1BC6F51F-6D99-4BB7-81A7-20E9FC8CB9C0}" type="presParOf" srcId="{25EAA120-D58A-4283-8FDC-BAEDA6C76A61}" destId="{052A2B72-A74E-4976-81BA-5AF0DFD56B0F}" srcOrd="2" destOrd="0" presId="urn:microsoft.com/office/officeart/2008/layout/NameandTitleOrganizationalChart"/>
    <dgm:cxn modelId="{6DB9B27F-EEB2-47D2-B4D2-B63850C84ABF}"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8877A-D59B-4A35-910F-8F496E4753EF}" type="doc">
      <dgm:prSet loTypeId="urn:microsoft.com/office/officeart/2005/8/layout/chevron2" loCatId="list" qsTypeId="urn:microsoft.com/office/officeart/2005/8/quickstyle/simple3" qsCatId="simple" csTypeId="urn:microsoft.com/office/officeart/2005/8/colors/colorful5" csCatId="colorful" phldr="1"/>
      <dgm:spPr/>
      <dgm:t>
        <a:bodyPr/>
        <a:lstStyle/>
        <a:p>
          <a:endParaRPr lang="en-US"/>
        </a:p>
      </dgm:t>
    </dgm:pt>
    <dgm:pt modelId="{AD77FA38-D857-4416-AB7E-30C0253EE341}">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dirty="0" smtClean="0">
              <a:solidFill>
                <a:srgbClr val="002060"/>
              </a:solidFill>
              <a:latin typeface="Times New Roman" panose="02020603050405020304" pitchFamily="18" charset="0"/>
              <a:cs typeface="Times New Roman" panose="02020603050405020304" pitchFamily="18" charset="0"/>
            </a:rPr>
            <a:t>-   System Users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7FAB247B-18F1-456D-8AF0-751AAD9C5C94}" type="parTrans" cxnId="{DE454474-96E5-4E10-91A8-71120CDA3971}">
      <dgm:prSet/>
      <dgm:spPr/>
      <dgm:t>
        <a:bodyPr/>
        <a:lstStyle/>
        <a:p>
          <a:endParaRPr lang="en-US"/>
        </a:p>
      </dgm:t>
    </dgm:pt>
    <dgm:pt modelId="{73E94E63-3B4A-4870-95BC-76B19522B4A5}" type="sibTrans" cxnId="{DE454474-96E5-4E10-91A8-71120CDA3971}">
      <dgm:prSet/>
      <dgm:spPr/>
      <dgm:t>
        <a:bodyPr/>
        <a:lstStyle/>
        <a:p>
          <a:endParaRPr lang="en-US"/>
        </a:p>
      </dgm:t>
    </dgm:pt>
    <dgm:pt modelId="{4E49AE35-0212-443D-8F19-4D8FB8103D49}">
      <dgm:prSet phldrT="[Text]"/>
      <dgm:spPr/>
      <dgm:t>
        <a:bodyPr/>
        <a:lstStyle/>
        <a:p>
          <a:r>
            <a:rPr lang="en-US" dirty="0" smtClean="0"/>
            <a:t>3.3</a:t>
          </a:r>
          <a:endParaRPr lang="en-US" dirty="0"/>
        </a:p>
      </dgm:t>
    </dgm:pt>
    <dgm:pt modelId="{548AEE42-5238-4D2B-A54A-224C804A0ACD}" type="parTrans" cxnId="{CC0BA1D5-E89E-4C0C-8970-B79BAD644BF0}">
      <dgm:prSet/>
      <dgm:spPr/>
      <dgm:t>
        <a:bodyPr/>
        <a:lstStyle/>
        <a:p>
          <a:endParaRPr lang="en-US"/>
        </a:p>
      </dgm:t>
    </dgm:pt>
    <dgm:pt modelId="{EE63451F-9249-42A1-92E4-71AC29DE5416}" type="sibTrans" cxnId="{CC0BA1D5-E89E-4C0C-8970-B79BAD644BF0}">
      <dgm:prSet/>
      <dgm:spPr/>
      <dgm:t>
        <a:bodyPr/>
        <a:lstStyle/>
        <a:p>
          <a:endParaRPr lang="en-US"/>
        </a:p>
      </dgm:t>
    </dgm:pt>
    <dgm:pt modelId="{FBB4AE42-3DDC-4D06-B37B-9CDC477F1295}">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4672463F-AF6C-410A-8406-886A9402FB42}" type="parTrans" cxnId="{7CDA98EA-CCCA-4321-BEDB-0C7E0D9FFFE3}">
      <dgm:prSet/>
      <dgm:spPr/>
      <dgm:t>
        <a:bodyPr/>
        <a:lstStyle/>
        <a:p>
          <a:endParaRPr lang="en-US"/>
        </a:p>
      </dgm:t>
    </dgm:pt>
    <dgm:pt modelId="{9429A4CE-01EB-4753-9C3D-1C72C0573B8E}" type="sibTrans" cxnId="{7CDA98EA-CCCA-4321-BEDB-0C7E0D9FFFE3}">
      <dgm:prSet/>
      <dgm:spPr/>
      <dgm:t>
        <a:bodyPr/>
        <a:lstStyle/>
        <a:p>
          <a:endParaRPr lang="en-US"/>
        </a:p>
      </dgm:t>
    </dgm:pt>
    <dgm:pt modelId="{E368CB27-F1F5-4C0F-BF20-F2F4D52775E8}">
      <dgm:prSet phldrT="[Text]"/>
      <dgm:spPr/>
      <dgm:t>
        <a:bodyPr/>
        <a:lstStyle/>
        <a:p>
          <a:r>
            <a:rPr lang="en-US" dirty="0" smtClean="0"/>
            <a:t>3.4</a:t>
          </a:r>
          <a:endParaRPr lang="en-US" dirty="0"/>
        </a:p>
      </dgm:t>
    </dgm:pt>
    <dgm:pt modelId="{A18713FE-7E10-4DAB-9259-411B44CC100A}" type="parTrans" cxnId="{0293BE86-1D1B-45A8-B3F1-84FDA1748017}">
      <dgm:prSet/>
      <dgm:spPr/>
      <dgm:t>
        <a:bodyPr/>
        <a:lstStyle/>
        <a:p>
          <a:endParaRPr lang="en-US"/>
        </a:p>
      </dgm:t>
    </dgm:pt>
    <dgm:pt modelId="{D57B2C7D-3626-42AA-B18C-6061576F3218}" type="sibTrans" cxnId="{0293BE86-1D1B-45A8-B3F1-84FDA1748017}">
      <dgm:prSet/>
      <dgm:spPr/>
      <dgm:t>
        <a:bodyPr/>
        <a:lstStyle/>
        <a:p>
          <a:endParaRPr lang="en-US"/>
        </a:p>
      </dgm:t>
    </dgm:pt>
    <dgm:pt modelId="{D5CF8B5C-16F5-45E5-BA55-FBCF26912259}">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15E4DBA5-DEE8-4364-95FD-DCE5BD1B8486}" type="parTrans" cxnId="{8DD9378E-17DC-4170-AC72-1232B24FC251}">
      <dgm:prSet/>
      <dgm:spPr/>
      <dgm:t>
        <a:bodyPr/>
        <a:lstStyle/>
        <a:p>
          <a:endParaRPr lang="en-US"/>
        </a:p>
      </dgm:t>
    </dgm:pt>
    <dgm:pt modelId="{4F12CA02-C255-4515-A536-1EED2339265E}" type="sibTrans" cxnId="{8DD9378E-17DC-4170-AC72-1232B24FC251}">
      <dgm:prSet/>
      <dgm:spPr/>
      <dgm:t>
        <a:bodyPr/>
        <a:lstStyle/>
        <a:p>
          <a:endParaRPr lang="en-US"/>
        </a:p>
      </dgm:t>
    </dgm:pt>
    <dgm:pt modelId="{0D3C2E46-3FA5-47FD-A1D5-C761C16248C1}">
      <dgm:prSet/>
      <dgm:spPr/>
      <dgm:t>
        <a:bodyPr/>
        <a:lstStyle/>
        <a:p>
          <a:r>
            <a:rPr lang="en-US" dirty="0" smtClean="0"/>
            <a:t>3.1</a:t>
          </a:r>
          <a:endParaRPr lang="en-US" dirty="0"/>
        </a:p>
      </dgm:t>
    </dgm:pt>
    <dgm:pt modelId="{93854F36-6A17-441F-8E05-46C24F92DA77}" type="parTrans" cxnId="{7D40D335-986A-443D-BAA7-4D65D6FCBAF0}">
      <dgm:prSet/>
      <dgm:spPr/>
      <dgm:t>
        <a:bodyPr/>
        <a:lstStyle/>
        <a:p>
          <a:endParaRPr lang="en-US"/>
        </a:p>
      </dgm:t>
    </dgm:pt>
    <dgm:pt modelId="{8EDFFC5C-3D08-48C7-B657-66BBFA6FF6E5}" type="sibTrans" cxnId="{7D40D335-986A-443D-BAA7-4D65D6FCBAF0}">
      <dgm:prSet/>
      <dgm:spPr/>
      <dgm:t>
        <a:bodyPr/>
        <a:lstStyle/>
        <a:p>
          <a:endParaRPr lang="en-US"/>
        </a:p>
      </dgm:t>
    </dgm:pt>
    <dgm:pt modelId="{989E1CB2-2CBA-4534-AB08-F96C3194C73D}">
      <dgm:prSet phldrT="[Text]"/>
      <dgm:spPr/>
      <dgm:t>
        <a:bodyPr/>
        <a:lstStyle/>
        <a:p>
          <a:r>
            <a:rPr lang="en-US" dirty="0" smtClean="0"/>
            <a:t>3.2</a:t>
          </a:r>
          <a:endParaRPr lang="en-US" dirty="0"/>
        </a:p>
      </dgm:t>
    </dgm:pt>
    <dgm:pt modelId="{1F6A38B3-4326-4516-8DFA-79909806A621}" type="sibTrans" cxnId="{C3D10C3D-C2D8-490E-9F50-C19A0750020F}">
      <dgm:prSet/>
      <dgm:spPr/>
      <dgm:t>
        <a:bodyPr/>
        <a:lstStyle/>
        <a:p>
          <a:endParaRPr lang="en-US"/>
        </a:p>
      </dgm:t>
    </dgm:pt>
    <dgm:pt modelId="{A69FBFBB-BCA7-4B7F-9238-631FCF53E4C9}" type="parTrans" cxnId="{C3D10C3D-C2D8-490E-9F50-C19A0750020F}">
      <dgm:prSet/>
      <dgm:spPr/>
      <dgm:t>
        <a:bodyPr/>
        <a:lstStyle/>
        <a:p>
          <a:endParaRPr lang="en-US"/>
        </a:p>
      </dgm:t>
    </dgm:pt>
    <dgm:pt modelId="{4C993029-E7C6-4E8C-B592-6C94A327F745}">
      <dgm:prSet custT="1"/>
      <dgm:spPr/>
      <dgm:t>
        <a:bodyPr/>
        <a:lstStyle/>
        <a:p>
          <a:r>
            <a:rPr lang="ja-JP" altLang="en-US" sz="2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dirty="0" smtClean="0">
              <a:solidFill>
                <a:srgbClr val="002060"/>
              </a:solidFill>
              <a:effectLst/>
              <a:latin typeface="Times New Roman" panose="02020603050405020304" pitchFamily="18" charset="0"/>
              <a:cs typeface="Times New Roman" panose="02020603050405020304" pitchFamily="18" charset="0"/>
            </a:rPr>
            <a:t>-   </a:t>
          </a:r>
          <a:r>
            <a:rPr lang="en-US" sz="2800" b="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dirty="0">
            <a:solidFill>
              <a:srgbClr val="002060"/>
            </a:solidFill>
            <a:effectLst/>
            <a:latin typeface="Times New Roman" panose="02020603050405020304" pitchFamily="18" charset="0"/>
            <a:cs typeface="Times New Roman" panose="02020603050405020304" pitchFamily="18" charset="0"/>
          </a:endParaRPr>
        </a:p>
      </dgm:t>
    </dgm:pt>
    <dgm:pt modelId="{29DF35F0-D9D2-4BA2-A8EA-82DEDA94DEF7}" type="parTrans" cxnId="{2D28908B-1CF7-46CB-A85E-EE11A552C8C0}">
      <dgm:prSet/>
      <dgm:spPr/>
      <dgm:t>
        <a:bodyPr/>
        <a:lstStyle/>
        <a:p>
          <a:endParaRPr lang="en-US"/>
        </a:p>
      </dgm:t>
    </dgm:pt>
    <dgm:pt modelId="{575AA177-1628-4B35-B48E-B82BD0DCD429}" type="sibTrans" cxnId="{2D28908B-1CF7-46CB-A85E-EE11A552C8C0}">
      <dgm:prSet/>
      <dgm:spPr/>
      <dgm:t>
        <a:bodyPr/>
        <a:lstStyle/>
        <a:p>
          <a:endParaRPr lang="en-US"/>
        </a:p>
      </dgm:t>
    </dgm:pt>
    <dgm:pt modelId="{9B9D8889-19E5-4FAD-8A6F-48C3A20652B1}" type="pres">
      <dgm:prSet presAssocID="{A338877A-D59B-4A35-910F-8F496E4753EF}" presName="linearFlow" presStyleCnt="0">
        <dgm:presLayoutVars>
          <dgm:dir/>
          <dgm:animLvl val="lvl"/>
          <dgm:resizeHandles val="exact"/>
        </dgm:presLayoutVars>
      </dgm:prSet>
      <dgm:spPr/>
      <dgm:t>
        <a:bodyPr/>
        <a:lstStyle/>
        <a:p>
          <a:endParaRPr lang="en-US"/>
        </a:p>
      </dgm:t>
    </dgm:pt>
    <dgm:pt modelId="{E55E9FF6-FA8D-4FE0-95B8-13EA91F709B9}" type="pres">
      <dgm:prSet presAssocID="{0D3C2E46-3FA5-47FD-A1D5-C761C16248C1}" presName="composite" presStyleCnt="0"/>
      <dgm:spPr/>
    </dgm:pt>
    <dgm:pt modelId="{10553112-79C8-4FEB-B20A-1A0435D6B5F5}" type="pres">
      <dgm:prSet presAssocID="{0D3C2E46-3FA5-47FD-A1D5-C761C16248C1}" presName="parentText" presStyleLbl="alignNode1" presStyleIdx="0" presStyleCnt="4">
        <dgm:presLayoutVars>
          <dgm:chMax val="1"/>
          <dgm:bulletEnabled val="1"/>
        </dgm:presLayoutVars>
      </dgm:prSet>
      <dgm:spPr/>
      <dgm:t>
        <a:bodyPr/>
        <a:lstStyle/>
        <a:p>
          <a:endParaRPr lang="en-US"/>
        </a:p>
      </dgm:t>
    </dgm:pt>
    <dgm:pt modelId="{62E57F6B-1A34-460C-A320-7434F60975FE}" type="pres">
      <dgm:prSet presAssocID="{0D3C2E46-3FA5-47FD-A1D5-C761C16248C1}" presName="descendantText" presStyleLbl="alignAcc1" presStyleIdx="0" presStyleCnt="4" custLinFactNeighborX="0">
        <dgm:presLayoutVars>
          <dgm:bulletEnabled val="1"/>
        </dgm:presLayoutVars>
      </dgm:prSet>
      <dgm:spPr/>
      <dgm:t>
        <a:bodyPr/>
        <a:lstStyle/>
        <a:p>
          <a:endParaRPr lang="en-US"/>
        </a:p>
      </dgm:t>
    </dgm:pt>
    <dgm:pt modelId="{03272AED-E2EA-4632-8783-9F3625B26CD2}" type="pres">
      <dgm:prSet presAssocID="{8EDFFC5C-3D08-48C7-B657-66BBFA6FF6E5}" presName="sp" presStyleCnt="0"/>
      <dgm:spPr/>
    </dgm:pt>
    <dgm:pt modelId="{96F32723-BF21-4C43-A05F-5A3C4DA52FE3}" type="pres">
      <dgm:prSet presAssocID="{989E1CB2-2CBA-4534-AB08-F96C3194C73D}" presName="composite" presStyleCnt="0"/>
      <dgm:spPr/>
      <dgm:t>
        <a:bodyPr/>
        <a:lstStyle/>
        <a:p>
          <a:endParaRPr lang="en-US"/>
        </a:p>
      </dgm:t>
    </dgm:pt>
    <dgm:pt modelId="{11379803-ECA8-4204-B619-C726F0831AB5}" type="pres">
      <dgm:prSet presAssocID="{989E1CB2-2CBA-4534-AB08-F96C3194C73D}" presName="parentText" presStyleLbl="alignNode1" presStyleIdx="1" presStyleCnt="4">
        <dgm:presLayoutVars>
          <dgm:chMax val="1"/>
          <dgm:bulletEnabled val="1"/>
        </dgm:presLayoutVars>
      </dgm:prSet>
      <dgm:spPr/>
      <dgm:t>
        <a:bodyPr/>
        <a:lstStyle/>
        <a:p>
          <a:endParaRPr lang="en-US"/>
        </a:p>
      </dgm:t>
    </dgm:pt>
    <dgm:pt modelId="{D38294C5-0D28-43CB-A7CF-86758BB9FD7A}" type="pres">
      <dgm:prSet presAssocID="{989E1CB2-2CBA-4534-AB08-F96C3194C73D}" presName="descendantText" presStyleLbl="alignAcc1" presStyleIdx="1" presStyleCnt="4" custLinFactNeighborX="-143" custLinFactNeighborY="1513">
        <dgm:presLayoutVars>
          <dgm:bulletEnabled val="1"/>
        </dgm:presLayoutVars>
      </dgm:prSet>
      <dgm:spPr/>
      <dgm:t>
        <a:bodyPr/>
        <a:lstStyle/>
        <a:p>
          <a:endParaRPr lang="en-US"/>
        </a:p>
      </dgm:t>
    </dgm:pt>
    <dgm:pt modelId="{6DA4DB13-5AC0-4651-847D-73C10E0A1DAD}" type="pres">
      <dgm:prSet presAssocID="{1F6A38B3-4326-4516-8DFA-79909806A621}" presName="sp" presStyleCnt="0"/>
      <dgm:spPr/>
      <dgm:t>
        <a:bodyPr/>
        <a:lstStyle/>
        <a:p>
          <a:endParaRPr lang="en-US"/>
        </a:p>
      </dgm:t>
    </dgm:pt>
    <dgm:pt modelId="{1BB6103E-9346-43F7-9D2F-F65459F7FE69}" type="pres">
      <dgm:prSet presAssocID="{4E49AE35-0212-443D-8F19-4D8FB8103D49}" presName="composite" presStyleCnt="0"/>
      <dgm:spPr/>
      <dgm:t>
        <a:bodyPr/>
        <a:lstStyle/>
        <a:p>
          <a:endParaRPr lang="en-US"/>
        </a:p>
      </dgm:t>
    </dgm:pt>
    <dgm:pt modelId="{9E7CDDCB-13A0-40A9-986D-D6BA931259A9}" type="pres">
      <dgm:prSet presAssocID="{4E49AE35-0212-443D-8F19-4D8FB8103D49}" presName="parentText" presStyleLbl="alignNode1" presStyleIdx="2" presStyleCnt="4">
        <dgm:presLayoutVars>
          <dgm:chMax val="1"/>
          <dgm:bulletEnabled val="1"/>
        </dgm:presLayoutVars>
      </dgm:prSet>
      <dgm:spPr/>
      <dgm:t>
        <a:bodyPr/>
        <a:lstStyle/>
        <a:p>
          <a:endParaRPr lang="en-US"/>
        </a:p>
      </dgm:t>
    </dgm:pt>
    <dgm:pt modelId="{8E3CED57-AC44-45E8-A7FD-BB6BB827892D}" type="pres">
      <dgm:prSet presAssocID="{4E49AE35-0212-443D-8F19-4D8FB8103D49}" presName="descendantText" presStyleLbl="alignAcc1" presStyleIdx="2" presStyleCnt="4">
        <dgm:presLayoutVars>
          <dgm:bulletEnabled val="1"/>
        </dgm:presLayoutVars>
      </dgm:prSet>
      <dgm:spPr/>
      <dgm:t>
        <a:bodyPr/>
        <a:lstStyle/>
        <a:p>
          <a:endParaRPr lang="en-US"/>
        </a:p>
      </dgm:t>
    </dgm:pt>
    <dgm:pt modelId="{CE51B342-14F4-4145-AC99-7CF21899999C}" type="pres">
      <dgm:prSet presAssocID="{EE63451F-9249-42A1-92E4-71AC29DE5416}" presName="sp" presStyleCnt="0"/>
      <dgm:spPr/>
      <dgm:t>
        <a:bodyPr/>
        <a:lstStyle/>
        <a:p>
          <a:endParaRPr lang="en-US"/>
        </a:p>
      </dgm:t>
    </dgm:pt>
    <dgm:pt modelId="{12CE7D97-D732-485A-888C-AEF06E9845D5}" type="pres">
      <dgm:prSet presAssocID="{E368CB27-F1F5-4C0F-BF20-F2F4D52775E8}" presName="composite" presStyleCnt="0"/>
      <dgm:spPr/>
      <dgm:t>
        <a:bodyPr/>
        <a:lstStyle/>
        <a:p>
          <a:endParaRPr lang="en-US"/>
        </a:p>
      </dgm:t>
    </dgm:pt>
    <dgm:pt modelId="{3B48293F-B410-4ACF-9681-9F1572D8B922}" type="pres">
      <dgm:prSet presAssocID="{E368CB27-F1F5-4C0F-BF20-F2F4D52775E8}" presName="parentText" presStyleLbl="alignNode1" presStyleIdx="3" presStyleCnt="4">
        <dgm:presLayoutVars>
          <dgm:chMax val="1"/>
          <dgm:bulletEnabled val="1"/>
        </dgm:presLayoutVars>
      </dgm:prSet>
      <dgm:spPr/>
      <dgm:t>
        <a:bodyPr/>
        <a:lstStyle/>
        <a:p>
          <a:endParaRPr lang="en-US"/>
        </a:p>
      </dgm:t>
    </dgm:pt>
    <dgm:pt modelId="{2EDBE5FB-E3FA-41B5-9D69-2413BEBE05D2}" type="pres">
      <dgm:prSet presAssocID="{E368CB27-F1F5-4C0F-BF20-F2F4D52775E8}" presName="descendantText" presStyleLbl="alignAcc1" presStyleIdx="3" presStyleCnt="4">
        <dgm:presLayoutVars>
          <dgm:bulletEnabled val="1"/>
        </dgm:presLayoutVars>
      </dgm:prSet>
      <dgm:spPr/>
      <dgm:t>
        <a:bodyPr/>
        <a:lstStyle/>
        <a:p>
          <a:endParaRPr lang="en-US"/>
        </a:p>
      </dgm:t>
    </dgm:pt>
  </dgm:ptLst>
  <dgm:cxnLst>
    <dgm:cxn modelId="{C3D10C3D-C2D8-490E-9F50-C19A0750020F}" srcId="{A338877A-D59B-4A35-910F-8F496E4753EF}" destId="{989E1CB2-2CBA-4534-AB08-F96C3194C73D}" srcOrd="1" destOrd="0" parTransId="{A69FBFBB-BCA7-4B7F-9238-631FCF53E4C9}" sibTransId="{1F6A38B3-4326-4516-8DFA-79909806A621}"/>
    <dgm:cxn modelId="{D54DDFD2-7BA1-4516-BE8B-0124995AC6AB}" type="presOf" srcId="{0D3C2E46-3FA5-47FD-A1D5-C761C16248C1}" destId="{10553112-79C8-4FEB-B20A-1A0435D6B5F5}" srcOrd="0" destOrd="0" presId="urn:microsoft.com/office/officeart/2005/8/layout/chevron2"/>
    <dgm:cxn modelId="{A4879077-F201-4459-9052-2A9792B61B48}" type="presOf" srcId="{989E1CB2-2CBA-4534-AB08-F96C3194C73D}" destId="{11379803-ECA8-4204-B619-C726F0831AB5}" srcOrd="0" destOrd="0" presId="urn:microsoft.com/office/officeart/2005/8/layout/chevron2"/>
    <dgm:cxn modelId="{7D40D335-986A-443D-BAA7-4D65D6FCBAF0}" srcId="{A338877A-D59B-4A35-910F-8F496E4753EF}" destId="{0D3C2E46-3FA5-47FD-A1D5-C761C16248C1}" srcOrd="0" destOrd="0" parTransId="{93854F36-6A17-441F-8E05-46C24F92DA77}" sibTransId="{8EDFFC5C-3D08-48C7-B657-66BBFA6FF6E5}"/>
    <dgm:cxn modelId="{070426AB-FF5A-4018-B5E5-2AF84FEBB9BD}" type="presOf" srcId="{4C993029-E7C6-4E8C-B592-6C94A327F745}" destId="{62E57F6B-1A34-460C-A320-7434F60975FE}" srcOrd="0" destOrd="0" presId="urn:microsoft.com/office/officeart/2005/8/layout/chevron2"/>
    <dgm:cxn modelId="{3A561586-744A-4BB3-9B9D-5D5D94F9F222}" type="presOf" srcId="{4E49AE35-0212-443D-8F19-4D8FB8103D49}" destId="{9E7CDDCB-13A0-40A9-986D-D6BA931259A9}" srcOrd="0" destOrd="0" presId="urn:microsoft.com/office/officeart/2005/8/layout/chevron2"/>
    <dgm:cxn modelId="{CC0BA1D5-E89E-4C0C-8970-B79BAD644BF0}" srcId="{A338877A-D59B-4A35-910F-8F496E4753EF}" destId="{4E49AE35-0212-443D-8F19-4D8FB8103D49}" srcOrd="2" destOrd="0" parTransId="{548AEE42-5238-4D2B-A54A-224C804A0ACD}" sibTransId="{EE63451F-9249-42A1-92E4-71AC29DE5416}"/>
    <dgm:cxn modelId="{7CDA98EA-CCCA-4321-BEDB-0C7E0D9FFFE3}" srcId="{4E49AE35-0212-443D-8F19-4D8FB8103D49}" destId="{FBB4AE42-3DDC-4D06-B37B-9CDC477F1295}" srcOrd="0" destOrd="0" parTransId="{4672463F-AF6C-410A-8406-886A9402FB42}" sibTransId="{9429A4CE-01EB-4753-9C3D-1C72C0573B8E}"/>
    <dgm:cxn modelId="{0293BE86-1D1B-45A8-B3F1-84FDA1748017}" srcId="{A338877A-D59B-4A35-910F-8F496E4753EF}" destId="{E368CB27-F1F5-4C0F-BF20-F2F4D52775E8}" srcOrd="3" destOrd="0" parTransId="{A18713FE-7E10-4DAB-9259-411B44CC100A}" sibTransId="{D57B2C7D-3626-42AA-B18C-6061576F3218}"/>
    <dgm:cxn modelId="{DE454474-96E5-4E10-91A8-71120CDA3971}" srcId="{989E1CB2-2CBA-4534-AB08-F96C3194C73D}" destId="{AD77FA38-D857-4416-AB7E-30C0253EE341}" srcOrd="0" destOrd="0" parTransId="{7FAB247B-18F1-456D-8AF0-751AAD9C5C94}" sibTransId="{73E94E63-3B4A-4870-95BC-76B19522B4A5}"/>
    <dgm:cxn modelId="{7FDBF438-A769-48C6-B159-FB53645C35BC}" type="presOf" srcId="{AD77FA38-D857-4416-AB7E-30C0253EE341}" destId="{D38294C5-0D28-43CB-A7CF-86758BB9FD7A}" srcOrd="0" destOrd="0" presId="urn:microsoft.com/office/officeart/2005/8/layout/chevron2"/>
    <dgm:cxn modelId="{8DD9378E-17DC-4170-AC72-1232B24FC251}" srcId="{E368CB27-F1F5-4C0F-BF20-F2F4D52775E8}" destId="{D5CF8B5C-16F5-45E5-BA55-FBCF26912259}" srcOrd="0" destOrd="0" parTransId="{15E4DBA5-DEE8-4364-95FD-DCE5BD1B8486}" sibTransId="{4F12CA02-C255-4515-A536-1EED2339265E}"/>
    <dgm:cxn modelId="{18C90829-8990-4F39-9741-15FDD8F1DC46}" type="presOf" srcId="{D5CF8B5C-16F5-45E5-BA55-FBCF26912259}" destId="{2EDBE5FB-E3FA-41B5-9D69-2413BEBE05D2}" srcOrd="0" destOrd="0" presId="urn:microsoft.com/office/officeart/2005/8/layout/chevron2"/>
    <dgm:cxn modelId="{2D28908B-1CF7-46CB-A85E-EE11A552C8C0}" srcId="{0D3C2E46-3FA5-47FD-A1D5-C761C16248C1}" destId="{4C993029-E7C6-4E8C-B592-6C94A327F745}" srcOrd="0" destOrd="0" parTransId="{29DF35F0-D9D2-4BA2-A8EA-82DEDA94DEF7}" sibTransId="{575AA177-1628-4B35-B48E-B82BD0DCD429}"/>
    <dgm:cxn modelId="{9AB6F7B0-5380-4D7E-AF1C-B263D8A2D2CE}" type="presOf" srcId="{FBB4AE42-3DDC-4D06-B37B-9CDC477F1295}" destId="{8E3CED57-AC44-45E8-A7FD-BB6BB827892D}" srcOrd="0" destOrd="0" presId="urn:microsoft.com/office/officeart/2005/8/layout/chevron2"/>
    <dgm:cxn modelId="{F958CFF6-DD8A-4E27-80B5-FD427A6E1D1E}" type="presOf" srcId="{A338877A-D59B-4A35-910F-8F496E4753EF}" destId="{9B9D8889-19E5-4FAD-8A6F-48C3A20652B1}" srcOrd="0" destOrd="0" presId="urn:microsoft.com/office/officeart/2005/8/layout/chevron2"/>
    <dgm:cxn modelId="{B2858904-D73B-46E4-8805-9E6ABEA8A92A}" type="presOf" srcId="{E368CB27-F1F5-4C0F-BF20-F2F4D52775E8}" destId="{3B48293F-B410-4ACF-9681-9F1572D8B922}" srcOrd="0" destOrd="0" presId="urn:microsoft.com/office/officeart/2005/8/layout/chevron2"/>
    <dgm:cxn modelId="{9CB724FB-4EBD-4CB1-B275-AA2C44A30FB7}" type="presParOf" srcId="{9B9D8889-19E5-4FAD-8A6F-48C3A20652B1}" destId="{E55E9FF6-FA8D-4FE0-95B8-13EA91F709B9}" srcOrd="0" destOrd="0" presId="urn:microsoft.com/office/officeart/2005/8/layout/chevron2"/>
    <dgm:cxn modelId="{E46333B2-0361-4C49-B9B1-08BB007C9B78}" type="presParOf" srcId="{E55E9FF6-FA8D-4FE0-95B8-13EA91F709B9}" destId="{10553112-79C8-4FEB-B20A-1A0435D6B5F5}" srcOrd="0" destOrd="0" presId="urn:microsoft.com/office/officeart/2005/8/layout/chevron2"/>
    <dgm:cxn modelId="{8C937902-D165-4432-AB9E-1B35169A22C5}" type="presParOf" srcId="{E55E9FF6-FA8D-4FE0-95B8-13EA91F709B9}" destId="{62E57F6B-1A34-460C-A320-7434F60975FE}" srcOrd="1" destOrd="0" presId="urn:microsoft.com/office/officeart/2005/8/layout/chevron2"/>
    <dgm:cxn modelId="{37E3C404-A6A0-4B95-B1D7-69CDA4D3E32E}" type="presParOf" srcId="{9B9D8889-19E5-4FAD-8A6F-48C3A20652B1}" destId="{03272AED-E2EA-4632-8783-9F3625B26CD2}" srcOrd="1" destOrd="0" presId="urn:microsoft.com/office/officeart/2005/8/layout/chevron2"/>
    <dgm:cxn modelId="{776AC3D2-782E-4A87-B133-5B779969A093}" type="presParOf" srcId="{9B9D8889-19E5-4FAD-8A6F-48C3A20652B1}" destId="{96F32723-BF21-4C43-A05F-5A3C4DA52FE3}" srcOrd="2" destOrd="0" presId="urn:microsoft.com/office/officeart/2005/8/layout/chevron2"/>
    <dgm:cxn modelId="{29714F36-342B-4623-8BB1-4B6B2D7A9145}" type="presParOf" srcId="{96F32723-BF21-4C43-A05F-5A3C4DA52FE3}" destId="{11379803-ECA8-4204-B619-C726F0831AB5}" srcOrd="0" destOrd="0" presId="urn:microsoft.com/office/officeart/2005/8/layout/chevron2"/>
    <dgm:cxn modelId="{2374A363-1D6B-42F1-8D91-F43DD472DE51}" type="presParOf" srcId="{96F32723-BF21-4C43-A05F-5A3C4DA52FE3}" destId="{D38294C5-0D28-43CB-A7CF-86758BB9FD7A}" srcOrd="1" destOrd="0" presId="urn:microsoft.com/office/officeart/2005/8/layout/chevron2"/>
    <dgm:cxn modelId="{39651A2A-81B1-4B8B-8BF0-D49B920CB6D1}" type="presParOf" srcId="{9B9D8889-19E5-4FAD-8A6F-48C3A20652B1}" destId="{6DA4DB13-5AC0-4651-847D-73C10E0A1DAD}" srcOrd="3" destOrd="0" presId="urn:microsoft.com/office/officeart/2005/8/layout/chevron2"/>
    <dgm:cxn modelId="{6B0C5C28-DF25-4335-92F7-7C5AC77128A2}" type="presParOf" srcId="{9B9D8889-19E5-4FAD-8A6F-48C3A20652B1}" destId="{1BB6103E-9346-43F7-9D2F-F65459F7FE69}" srcOrd="4" destOrd="0" presId="urn:microsoft.com/office/officeart/2005/8/layout/chevron2"/>
    <dgm:cxn modelId="{6D9D3FF6-B24C-4049-9C5B-32CD7C3A9118}" type="presParOf" srcId="{1BB6103E-9346-43F7-9D2F-F65459F7FE69}" destId="{9E7CDDCB-13A0-40A9-986D-D6BA931259A9}" srcOrd="0" destOrd="0" presId="urn:microsoft.com/office/officeart/2005/8/layout/chevron2"/>
    <dgm:cxn modelId="{0A2DDC6D-D917-4C12-A822-A0C85ABCCF10}" type="presParOf" srcId="{1BB6103E-9346-43F7-9D2F-F65459F7FE69}" destId="{8E3CED57-AC44-45E8-A7FD-BB6BB827892D}" srcOrd="1" destOrd="0" presId="urn:microsoft.com/office/officeart/2005/8/layout/chevron2"/>
    <dgm:cxn modelId="{2B4D620D-4C6E-4B0E-8659-A3F0CD129283}" type="presParOf" srcId="{9B9D8889-19E5-4FAD-8A6F-48C3A20652B1}" destId="{CE51B342-14F4-4145-AC99-7CF21899999C}" srcOrd="5" destOrd="0" presId="urn:microsoft.com/office/officeart/2005/8/layout/chevron2"/>
    <dgm:cxn modelId="{CE1C36CC-E180-4161-83F5-F3EDC67CA254}" type="presParOf" srcId="{9B9D8889-19E5-4FAD-8A6F-48C3A20652B1}" destId="{12CE7D97-D732-485A-888C-AEF06E9845D5}" srcOrd="6" destOrd="0" presId="urn:microsoft.com/office/officeart/2005/8/layout/chevron2"/>
    <dgm:cxn modelId="{C444972C-A01D-422A-8283-D23D523D65AB}" type="presParOf" srcId="{12CE7D97-D732-485A-888C-AEF06E9845D5}" destId="{3B48293F-B410-4ACF-9681-9F1572D8B922}" srcOrd="0" destOrd="0" presId="urn:microsoft.com/office/officeart/2005/8/layout/chevron2"/>
    <dgm:cxn modelId="{2A281505-8C5A-4F6C-BDF2-CE442AAD5531}" type="presParOf" srcId="{12CE7D97-D732-485A-888C-AEF06E9845D5}" destId="{2EDBE5FB-E3FA-41B5-9D69-2413BEBE05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06C35-4A2B-4A76-BF5F-361B1C45E85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en-US"/>
        </a:p>
      </dgm:t>
    </dgm:pt>
    <dgm:pt modelId="{28DAE8EF-6EFC-4ADF-A449-F50A14A0FDED}">
      <dgm:prSet phldrT="[Text]" custT="1"/>
      <dgm:spPr/>
      <dgm:t>
        <a:bodyPr/>
        <a:lstStyle/>
        <a:p>
          <a:r>
            <a:rPr lang="en-US" sz="2400" b="1" dirty="0" smtClean="0">
              <a:solidFill>
                <a:srgbClr val="002060"/>
              </a:solidFill>
            </a:rPr>
            <a:t>4.1</a:t>
          </a:r>
          <a:endParaRPr lang="en-US" sz="2400" b="1" dirty="0">
            <a:solidFill>
              <a:srgbClr val="002060"/>
            </a:solidFill>
          </a:endParaRPr>
        </a:p>
      </dgm:t>
    </dgm:pt>
    <dgm:pt modelId="{EC34EBBC-AC49-4A08-B0BE-39B998CD8E1B}" type="parTrans" cxnId="{3C082683-72D6-49FA-B919-7ADE81D82C78}">
      <dgm:prSet/>
      <dgm:spPr/>
      <dgm:t>
        <a:bodyPr/>
        <a:lstStyle/>
        <a:p>
          <a:endParaRPr lang="en-US"/>
        </a:p>
      </dgm:t>
    </dgm:pt>
    <dgm:pt modelId="{0485BF68-13D5-4081-B030-1406803F5CDD}" type="sibTrans" cxnId="{3C082683-72D6-49FA-B919-7ADE81D82C78}">
      <dgm:prSet/>
      <dgm:spPr/>
      <dgm:t>
        <a:bodyPr/>
        <a:lstStyle/>
        <a:p>
          <a:endParaRPr lang="en-US"/>
        </a:p>
      </dgm:t>
    </dgm:pt>
    <dgm:pt modelId="{1C0A3768-E129-445E-BDD8-EEAF413BCF2B}">
      <dgm:prSet phldrT="[Text]" custT="1"/>
      <dgm:spPr/>
      <dgm:t>
        <a:bodyPr/>
        <a:lstStyle/>
        <a:p>
          <a:r>
            <a:rPr lang="en-US" sz="2400" dirty="0" smtClean="0">
              <a:solidFill>
                <a:srgbClr val="002060"/>
              </a:solidFill>
              <a:latin typeface="Times New Roman" panose="02020603050405020304" pitchFamily="18" charset="0"/>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1740F1D8-F89C-4F95-AE86-701ECE284394}" type="parTrans" cxnId="{59AAA70D-DB25-4736-B4BD-41F4FD833E85}">
      <dgm:prSet/>
      <dgm:spPr/>
      <dgm:t>
        <a:bodyPr/>
        <a:lstStyle/>
        <a:p>
          <a:endParaRPr lang="en-US"/>
        </a:p>
      </dgm:t>
    </dgm:pt>
    <dgm:pt modelId="{09A7730C-75B4-430A-A437-577F1371B9E8}" type="sibTrans" cxnId="{59AAA70D-DB25-4736-B4BD-41F4FD833E85}">
      <dgm:prSet/>
      <dgm:spPr/>
      <dgm:t>
        <a:bodyPr/>
        <a:lstStyle/>
        <a:p>
          <a:endParaRPr lang="en-US"/>
        </a:p>
      </dgm:t>
    </dgm:pt>
    <dgm:pt modelId="{57D02936-8CC5-462E-8D18-41EFD9BB8AF3}">
      <dgm:prSet phldrT="[Text]" custT="1"/>
      <dgm:spPr/>
      <dgm:t>
        <a:bodyPr/>
        <a:lstStyle/>
        <a:p>
          <a:r>
            <a:rPr lang="en-US" sz="2400" b="1" dirty="0" smtClean="0">
              <a:solidFill>
                <a:srgbClr val="002060"/>
              </a:solidFill>
            </a:rPr>
            <a:t>4.2</a:t>
          </a:r>
          <a:endParaRPr lang="en-US" sz="2400" b="1" dirty="0">
            <a:solidFill>
              <a:srgbClr val="002060"/>
            </a:solidFill>
          </a:endParaRPr>
        </a:p>
      </dgm:t>
    </dgm:pt>
    <dgm:pt modelId="{D997DA00-4089-4035-9064-602EF0CF6694}" type="parTrans" cxnId="{43A70602-7C46-4F4F-9CF0-2FF0A22CA054}">
      <dgm:prSet/>
      <dgm:spPr/>
      <dgm:t>
        <a:bodyPr/>
        <a:lstStyle/>
        <a:p>
          <a:endParaRPr lang="en-US"/>
        </a:p>
      </dgm:t>
    </dgm:pt>
    <dgm:pt modelId="{563692F7-6A6F-46AA-8141-8B86DCE5BDFD}" type="sibTrans" cxnId="{43A70602-7C46-4F4F-9CF0-2FF0A22CA054}">
      <dgm:prSet/>
      <dgm:spPr/>
      <dgm:t>
        <a:bodyPr/>
        <a:lstStyle/>
        <a:p>
          <a:endParaRPr lang="en-US"/>
        </a:p>
      </dgm:t>
    </dgm:pt>
    <dgm:pt modelId="{B34DF215-31D1-4037-B27A-4E4E4E3A6FA4}">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40175AA1-8A5C-430E-9256-A0FB93647A8B}" type="parTrans" cxnId="{7399BFA8-9DDE-43A8-9158-9438F8E388B5}">
      <dgm:prSet/>
      <dgm:spPr/>
      <dgm:t>
        <a:bodyPr/>
        <a:lstStyle/>
        <a:p>
          <a:endParaRPr lang="en-US"/>
        </a:p>
      </dgm:t>
    </dgm:pt>
    <dgm:pt modelId="{FE25D6C4-9AE9-41E5-AB27-C53AA9ACCF58}" type="sibTrans" cxnId="{7399BFA8-9DDE-43A8-9158-9438F8E388B5}">
      <dgm:prSet/>
      <dgm:spPr/>
      <dgm:t>
        <a:bodyPr/>
        <a:lstStyle/>
        <a:p>
          <a:endParaRPr lang="en-US"/>
        </a:p>
      </dgm:t>
    </dgm:pt>
    <dgm:pt modelId="{6AF728CA-2C6B-4983-AF5D-D01C4FDEF38A}">
      <dgm:prSet phldrT="[Text]" custT="1"/>
      <dgm:spPr/>
      <dgm:t>
        <a:bodyPr/>
        <a:lstStyle/>
        <a:p>
          <a:r>
            <a:rPr lang="en-US" sz="2400" b="1" dirty="0" smtClean="0">
              <a:solidFill>
                <a:srgbClr val="002060"/>
              </a:solidFill>
            </a:rPr>
            <a:t>4.3</a:t>
          </a:r>
          <a:endParaRPr lang="en-US" sz="2400" b="1" dirty="0">
            <a:solidFill>
              <a:srgbClr val="002060"/>
            </a:solidFill>
          </a:endParaRPr>
        </a:p>
      </dgm:t>
    </dgm:pt>
    <dgm:pt modelId="{4DE2BC30-B855-4D57-87E7-431EFF4D186E}" type="parTrans" cxnId="{996F4608-270E-4E27-9000-A216507FFEED}">
      <dgm:prSet/>
      <dgm:spPr/>
      <dgm:t>
        <a:bodyPr/>
        <a:lstStyle/>
        <a:p>
          <a:endParaRPr lang="en-US"/>
        </a:p>
      </dgm:t>
    </dgm:pt>
    <dgm:pt modelId="{17B9D663-248D-4CE6-A943-BB86C9644E6E}" type="sibTrans" cxnId="{996F4608-270E-4E27-9000-A216507FFEED}">
      <dgm:prSet/>
      <dgm:spPr/>
      <dgm:t>
        <a:bodyPr/>
        <a:lstStyle/>
        <a:p>
          <a:endParaRPr lang="en-US"/>
        </a:p>
      </dgm:t>
    </dgm:pt>
    <dgm:pt modelId="{5D0E5812-A413-41F9-8E5B-BAC3AE96949F}">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Package View</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DE4DFD1-7198-47BF-B04F-CA3127EE993A}" type="parTrans" cxnId="{95694C75-9D7C-4C13-9E94-22B5A9A57677}">
      <dgm:prSet/>
      <dgm:spPr/>
      <dgm:t>
        <a:bodyPr/>
        <a:lstStyle/>
        <a:p>
          <a:endParaRPr lang="en-US"/>
        </a:p>
      </dgm:t>
    </dgm:pt>
    <dgm:pt modelId="{958E7A6A-23CF-4510-A5C3-44B02DCA094A}" type="sibTrans" cxnId="{95694C75-9D7C-4C13-9E94-22B5A9A57677}">
      <dgm:prSet/>
      <dgm:spPr/>
      <dgm:t>
        <a:bodyPr/>
        <a:lstStyle/>
        <a:p>
          <a:endParaRPr lang="en-US"/>
        </a:p>
      </dgm:t>
    </dgm:pt>
    <dgm:pt modelId="{11C04E69-3409-44E5-8ED4-64D183760C4D}">
      <dgm:prSet custT="1"/>
      <dgm:spPr/>
      <dgm:t>
        <a:bodyPr/>
        <a:lstStyle/>
        <a:p>
          <a:r>
            <a:rPr lang="en-US" sz="2400" b="1" dirty="0" smtClean="0">
              <a:solidFill>
                <a:srgbClr val="002060"/>
              </a:solidFill>
            </a:rPr>
            <a:t>4.4</a:t>
          </a:r>
          <a:endParaRPr lang="en-US" sz="2400" b="1" dirty="0">
            <a:solidFill>
              <a:srgbClr val="002060"/>
            </a:solidFill>
          </a:endParaRPr>
        </a:p>
      </dgm:t>
    </dgm:pt>
    <dgm:pt modelId="{C43E49C9-9BB9-44D8-A8C6-A39D5A1AF121}" type="parTrans" cxnId="{11F3FB1F-E3F6-450E-9BCD-B77DDD7763AF}">
      <dgm:prSet/>
      <dgm:spPr/>
      <dgm:t>
        <a:bodyPr/>
        <a:lstStyle/>
        <a:p>
          <a:endParaRPr lang="en-US"/>
        </a:p>
      </dgm:t>
    </dgm:pt>
    <dgm:pt modelId="{2E0E90A5-4075-440F-A7E0-4E6FCDA9BADA}" type="sibTrans" cxnId="{11F3FB1F-E3F6-450E-9BCD-B77DDD7763AF}">
      <dgm:prSet/>
      <dgm:spPr/>
      <dgm:t>
        <a:bodyPr/>
        <a:lstStyle/>
        <a:p>
          <a:endParaRPr lang="en-US"/>
        </a:p>
      </dgm:t>
    </dgm:pt>
    <dgm:pt modelId="{A7798368-1465-4331-83DD-290FD7E26948}">
      <dgm:prSet custT="1"/>
      <dgm:spPr/>
      <dgm:t>
        <a:bodyPr/>
        <a:lstStyle/>
        <a:p>
          <a:r>
            <a:rPr 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Detail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CEDB78E-F2E7-42FF-84E7-1CE3A3BA4DF3}" type="parTrans" cxnId="{FEF79614-25F0-4448-9727-F1508AE95C08}">
      <dgm:prSet/>
      <dgm:spPr/>
      <dgm:t>
        <a:bodyPr/>
        <a:lstStyle/>
        <a:p>
          <a:endParaRPr lang="en-US"/>
        </a:p>
      </dgm:t>
    </dgm:pt>
    <dgm:pt modelId="{AE00F7DF-3362-41D5-8CA7-7C9EA26C1B03}" type="sibTrans" cxnId="{FEF79614-25F0-4448-9727-F1508AE95C08}">
      <dgm:prSet/>
      <dgm:spPr/>
      <dgm:t>
        <a:bodyPr/>
        <a:lstStyle/>
        <a:p>
          <a:endParaRPr lang="en-US"/>
        </a:p>
      </dgm:t>
    </dgm:pt>
    <dgm:pt modelId="{79A5D30A-CE19-4F99-B93C-F1EB7E2AD4F7}">
      <dgm:prSet custT="1"/>
      <dgm:spPr/>
      <dgm:t>
        <a:bodyPr/>
        <a:lstStyle/>
        <a:p>
          <a:r>
            <a:rPr lang="en-US" sz="2400" b="1" dirty="0" smtClean="0">
              <a:solidFill>
                <a:srgbClr val="002060"/>
              </a:solidFill>
            </a:rPr>
            <a:t>4.5</a:t>
          </a:r>
          <a:endParaRPr lang="en-US" sz="2400" b="1" dirty="0">
            <a:solidFill>
              <a:srgbClr val="002060"/>
            </a:solidFill>
          </a:endParaRPr>
        </a:p>
      </dgm:t>
    </dgm:pt>
    <dgm:pt modelId="{6731CF84-9AD5-4B27-80B5-5E26A9BBD34D}" type="parTrans" cxnId="{A8AA0249-3AF3-4881-97D7-04BC039A1D74}">
      <dgm:prSet/>
      <dgm:spPr/>
      <dgm:t>
        <a:bodyPr/>
        <a:lstStyle/>
        <a:p>
          <a:endParaRPr lang="en-US"/>
        </a:p>
      </dgm:t>
    </dgm:pt>
    <dgm:pt modelId="{37579227-E2F8-47D1-8F01-D67ECAE3E951}" type="sibTrans" cxnId="{A8AA0249-3AF3-4881-97D7-04BC039A1D74}">
      <dgm:prSet/>
      <dgm:spPr/>
      <dgm:t>
        <a:bodyPr/>
        <a:lstStyle/>
        <a:p>
          <a:endParaRPr lang="en-US"/>
        </a:p>
      </dgm:t>
    </dgm:pt>
    <dgm:pt modelId="{885132C9-3629-4A4F-97EA-6B67240CDCF6}">
      <dgm:prSe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Database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71C1E1D-DF1C-43E9-942D-93A0EB7A0F66}" type="parTrans" cxnId="{D62C8F63-0188-4BC1-8F6C-8CDB42A47842}">
      <dgm:prSet/>
      <dgm:spPr/>
      <dgm:t>
        <a:bodyPr/>
        <a:lstStyle/>
        <a:p>
          <a:endParaRPr lang="en-US"/>
        </a:p>
      </dgm:t>
    </dgm:pt>
    <dgm:pt modelId="{9D0816DC-415F-4ED3-9961-0CB34ABF7321}" type="sibTrans" cxnId="{D62C8F63-0188-4BC1-8F6C-8CDB42A47842}">
      <dgm:prSet/>
      <dgm:spPr/>
      <dgm:t>
        <a:bodyPr/>
        <a:lstStyle/>
        <a:p>
          <a:endParaRPr lang="en-US"/>
        </a:p>
      </dgm:t>
    </dgm:pt>
    <dgm:pt modelId="{E8FE3A5B-1385-4086-BB6C-9612EADE20A1}" type="pres">
      <dgm:prSet presAssocID="{E4B06C35-4A2B-4A76-BF5F-361B1C45E854}" presName="Name0" presStyleCnt="0">
        <dgm:presLayoutVars>
          <dgm:dir/>
          <dgm:animLvl val="lvl"/>
          <dgm:resizeHandles val="exact"/>
        </dgm:presLayoutVars>
      </dgm:prSet>
      <dgm:spPr/>
      <dgm:t>
        <a:bodyPr/>
        <a:lstStyle/>
        <a:p>
          <a:endParaRPr lang="en-US"/>
        </a:p>
      </dgm:t>
    </dgm:pt>
    <dgm:pt modelId="{74940DFF-D297-4D9B-9209-6845548486AB}" type="pres">
      <dgm:prSet presAssocID="{28DAE8EF-6EFC-4ADF-A449-F50A14A0FDED}" presName="linNode" presStyleCnt="0"/>
      <dgm:spPr/>
    </dgm:pt>
    <dgm:pt modelId="{ED6DAACD-E26D-4E07-A4CA-B14852BFDE2A}" type="pres">
      <dgm:prSet presAssocID="{28DAE8EF-6EFC-4ADF-A449-F50A14A0FDED}" presName="parentText" presStyleLbl="node1" presStyleIdx="0" presStyleCnt="5" custScaleX="31117">
        <dgm:presLayoutVars>
          <dgm:chMax val="1"/>
          <dgm:bulletEnabled val="1"/>
        </dgm:presLayoutVars>
      </dgm:prSet>
      <dgm:spPr/>
      <dgm:t>
        <a:bodyPr/>
        <a:lstStyle/>
        <a:p>
          <a:endParaRPr lang="en-US"/>
        </a:p>
      </dgm:t>
    </dgm:pt>
    <dgm:pt modelId="{7851FB5B-3724-4150-9A7D-350011B67DB6}" type="pres">
      <dgm:prSet presAssocID="{28DAE8EF-6EFC-4ADF-A449-F50A14A0FDED}" presName="descendantText" presStyleLbl="alignAccFollowNode1" presStyleIdx="0" presStyleCnt="5" custScaleX="151783">
        <dgm:presLayoutVars>
          <dgm:bulletEnabled val="1"/>
        </dgm:presLayoutVars>
      </dgm:prSet>
      <dgm:spPr/>
      <dgm:t>
        <a:bodyPr/>
        <a:lstStyle/>
        <a:p>
          <a:endParaRPr lang="en-US"/>
        </a:p>
      </dgm:t>
    </dgm:pt>
    <dgm:pt modelId="{03CFE143-4CE9-4205-AEBC-C7ECDA95809E}" type="pres">
      <dgm:prSet presAssocID="{0485BF68-13D5-4081-B030-1406803F5CDD}" presName="sp" presStyleCnt="0"/>
      <dgm:spPr/>
    </dgm:pt>
    <dgm:pt modelId="{D92D70D1-FDA8-4DE4-8BE3-435FCEF229BD}" type="pres">
      <dgm:prSet presAssocID="{57D02936-8CC5-462E-8D18-41EFD9BB8AF3}" presName="linNode" presStyleCnt="0"/>
      <dgm:spPr/>
    </dgm:pt>
    <dgm:pt modelId="{0E5E14A9-2605-4941-9E6A-57A0670A28BB}" type="pres">
      <dgm:prSet presAssocID="{57D02936-8CC5-462E-8D18-41EFD9BB8AF3}" presName="parentText" presStyleLbl="node1" presStyleIdx="1" presStyleCnt="5" custFlipHor="1" custScaleX="38224">
        <dgm:presLayoutVars>
          <dgm:chMax val="1"/>
          <dgm:bulletEnabled val="1"/>
        </dgm:presLayoutVars>
      </dgm:prSet>
      <dgm:spPr/>
      <dgm:t>
        <a:bodyPr/>
        <a:lstStyle/>
        <a:p>
          <a:endParaRPr lang="en-US"/>
        </a:p>
      </dgm:t>
    </dgm:pt>
    <dgm:pt modelId="{15E7460D-A106-4565-90F0-0A9B76802EA7}" type="pres">
      <dgm:prSet presAssocID="{57D02936-8CC5-462E-8D18-41EFD9BB8AF3}" presName="descendantText" presStyleLbl="alignAccFollowNode1" presStyleIdx="1" presStyleCnt="5" custScaleX="185290" custScaleY="100156" custLinFactNeighborX="-783" custLinFactNeighborY="6053">
        <dgm:presLayoutVars>
          <dgm:bulletEnabled val="1"/>
        </dgm:presLayoutVars>
      </dgm:prSet>
      <dgm:spPr/>
      <dgm:t>
        <a:bodyPr/>
        <a:lstStyle/>
        <a:p>
          <a:endParaRPr lang="en-US"/>
        </a:p>
      </dgm:t>
    </dgm:pt>
    <dgm:pt modelId="{AF6BF9DE-4371-422B-95AD-B5786F63ED57}" type="pres">
      <dgm:prSet presAssocID="{563692F7-6A6F-46AA-8141-8B86DCE5BDFD}" presName="sp" presStyleCnt="0"/>
      <dgm:spPr/>
    </dgm:pt>
    <dgm:pt modelId="{9AC40BAB-3F7A-4859-BC54-5F7F95E4FEE3}" type="pres">
      <dgm:prSet presAssocID="{6AF728CA-2C6B-4983-AF5D-D01C4FDEF38A}" presName="linNode" presStyleCnt="0"/>
      <dgm:spPr/>
    </dgm:pt>
    <dgm:pt modelId="{9CEF29B8-5389-46E5-9667-E0FED8AC179F}" type="pres">
      <dgm:prSet presAssocID="{6AF728CA-2C6B-4983-AF5D-D01C4FDEF38A}" presName="parentText" presStyleLbl="node1" presStyleIdx="2" presStyleCnt="5" custScaleX="90498">
        <dgm:presLayoutVars>
          <dgm:chMax val="1"/>
          <dgm:bulletEnabled val="1"/>
        </dgm:presLayoutVars>
      </dgm:prSet>
      <dgm:spPr/>
      <dgm:t>
        <a:bodyPr/>
        <a:lstStyle/>
        <a:p>
          <a:endParaRPr lang="en-US"/>
        </a:p>
      </dgm:t>
    </dgm:pt>
    <dgm:pt modelId="{8CF47843-DB6E-4C3A-A632-F357CB27A050}" type="pres">
      <dgm:prSet presAssocID="{6AF728CA-2C6B-4983-AF5D-D01C4FDEF38A}" presName="descendantText" presStyleLbl="alignAccFollowNode1" presStyleIdx="2" presStyleCnt="5" custScaleX="439009" custScaleY="100081">
        <dgm:presLayoutVars>
          <dgm:bulletEnabled val="1"/>
        </dgm:presLayoutVars>
      </dgm:prSet>
      <dgm:spPr/>
      <dgm:t>
        <a:bodyPr/>
        <a:lstStyle/>
        <a:p>
          <a:endParaRPr lang="en-US"/>
        </a:p>
      </dgm:t>
    </dgm:pt>
    <dgm:pt modelId="{DF1D6EE6-A386-4345-ACFC-7DAB31103B33}" type="pres">
      <dgm:prSet presAssocID="{17B9D663-248D-4CE6-A943-BB86C9644E6E}" presName="sp" presStyleCnt="0"/>
      <dgm:spPr/>
    </dgm:pt>
    <dgm:pt modelId="{6116764C-734E-44E1-A3CB-3F9F52D5327D}" type="pres">
      <dgm:prSet presAssocID="{11C04E69-3409-44E5-8ED4-64D183760C4D}" presName="linNode" presStyleCnt="0"/>
      <dgm:spPr/>
    </dgm:pt>
    <dgm:pt modelId="{B7FAADD1-92BB-4516-857D-F6F57158FFCD}" type="pres">
      <dgm:prSet presAssocID="{11C04E69-3409-44E5-8ED4-64D183760C4D}" presName="parentText" presStyleLbl="node1" presStyleIdx="3" presStyleCnt="5" custScaleX="360885" custLinFactNeighborX="-1085" custLinFactNeighborY="-637">
        <dgm:presLayoutVars>
          <dgm:chMax val="1"/>
          <dgm:bulletEnabled val="1"/>
        </dgm:presLayoutVars>
      </dgm:prSet>
      <dgm:spPr/>
      <dgm:t>
        <a:bodyPr/>
        <a:lstStyle/>
        <a:p>
          <a:endParaRPr lang="en-US"/>
        </a:p>
      </dgm:t>
    </dgm:pt>
    <dgm:pt modelId="{C906CE59-006A-40B5-9382-2558F28260B6}" type="pres">
      <dgm:prSet presAssocID="{11C04E69-3409-44E5-8ED4-64D183760C4D}" presName="descendantText" presStyleLbl="alignAccFollowNode1" presStyleIdx="3" presStyleCnt="5" custScaleX="1748634" custScaleY="100198" custLinFactNeighborX="-167" custLinFactNeighborY="0">
        <dgm:presLayoutVars>
          <dgm:bulletEnabled val="1"/>
        </dgm:presLayoutVars>
      </dgm:prSet>
      <dgm:spPr/>
      <dgm:t>
        <a:bodyPr/>
        <a:lstStyle/>
        <a:p>
          <a:endParaRPr lang="en-US"/>
        </a:p>
      </dgm:t>
    </dgm:pt>
    <dgm:pt modelId="{99743983-271A-4DBE-8845-83D36F77B449}" type="pres">
      <dgm:prSet presAssocID="{2E0E90A5-4075-440F-A7E0-4E6FCDA9BADA}" presName="sp" presStyleCnt="0"/>
      <dgm:spPr/>
    </dgm:pt>
    <dgm:pt modelId="{51BC0972-216C-4B61-B7D5-EBFF2541E47C}" type="pres">
      <dgm:prSet presAssocID="{79A5D30A-CE19-4F99-B93C-F1EB7E2AD4F7}" presName="linNode" presStyleCnt="0"/>
      <dgm:spPr/>
    </dgm:pt>
    <dgm:pt modelId="{F4A09044-0E53-4769-BEED-8475DE892B06}" type="pres">
      <dgm:prSet presAssocID="{79A5D30A-CE19-4F99-B93C-F1EB7E2AD4F7}" presName="parentText" presStyleLbl="node1" presStyleIdx="4" presStyleCnt="5" custScaleX="35902">
        <dgm:presLayoutVars>
          <dgm:chMax val="1"/>
          <dgm:bulletEnabled val="1"/>
        </dgm:presLayoutVars>
      </dgm:prSet>
      <dgm:spPr/>
      <dgm:t>
        <a:bodyPr/>
        <a:lstStyle/>
        <a:p>
          <a:endParaRPr lang="en-US"/>
        </a:p>
      </dgm:t>
    </dgm:pt>
    <dgm:pt modelId="{5B15CE3A-3064-4136-96A0-B7749D955401}" type="pres">
      <dgm:prSet presAssocID="{79A5D30A-CE19-4F99-B93C-F1EB7E2AD4F7}" presName="descendantText" presStyleLbl="alignAccFollowNode1" presStyleIdx="4" presStyleCnt="5" custScaleX="174128" custScaleY="100101">
        <dgm:presLayoutVars>
          <dgm:bulletEnabled val="1"/>
        </dgm:presLayoutVars>
      </dgm:prSet>
      <dgm:spPr/>
      <dgm:t>
        <a:bodyPr/>
        <a:lstStyle/>
        <a:p>
          <a:endParaRPr lang="en-US"/>
        </a:p>
      </dgm:t>
    </dgm:pt>
  </dgm:ptLst>
  <dgm:cxnLst>
    <dgm:cxn modelId="{0BC1C4E0-A8B0-4E82-9122-858AED8259A0}" type="presOf" srcId="{6AF728CA-2C6B-4983-AF5D-D01C4FDEF38A}" destId="{9CEF29B8-5389-46E5-9667-E0FED8AC179F}" srcOrd="0" destOrd="0" presId="urn:microsoft.com/office/officeart/2005/8/layout/vList5"/>
    <dgm:cxn modelId="{26B58038-570E-4328-9078-055AF6595F13}" type="presOf" srcId="{57D02936-8CC5-462E-8D18-41EFD9BB8AF3}" destId="{0E5E14A9-2605-4941-9E6A-57A0670A28BB}" srcOrd="0" destOrd="0" presId="urn:microsoft.com/office/officeart/2005/8/layout/vList5"/>
    <dgm:cxn modelId="{D4E8127A-BAB5-4616-9502-4CBB30363829}" type="presOf" srcId="{B34DF215-31D1-4037-B27A-4E4E4E3A6FA4}" destId="{15E7460D-A106-4565-90F0-0A9B76802EA7}" srcOrd="0" destOrd="0" presId="urn:microsoft.com/office/officeart/2005/8/layout/vList5"/>
    <dgm:cxn modelId="{A8AA0249-3AF3-4881-97D7-04BC039A1D74}" srcId="{E4B06C35-4A2B-4A76-BF5F-361B1C45E854}" destId="{79A5D30A-CE19-4F99-B93C-F1EB7E2AD4F7}" srcOrd="4" destOrd="0" parTransId="{6731CF84-9AD5-4B27-80B5-5E26A9BBD34D}" sibTransId="{37579227-E2F8-47D1-8F01-D67ECAE3E951}"/>
    <dgm:cxn modelId="{D2B92FE0-78C5-40AC-8F85-664E6DC8E4A2}" type="presOf" srcId="{E4B06C35-4A2B-4A76-BF5F-361B1C45E854}" destId="{E8FE3A5B-1385-4086-BB6C-9612EADE20A1}" srcOrd="0" destOrd="0" presId="urn:microsoft.com/office/officeart/2005/8/layout/vList5"/>
    <dgm:cxn modelId="{FEF79614-25F0-4448-9727-F1508AE95C08}" srcId="{11C04E69-3409-44E5-8ED4-64D183760C4D}" destId="{A7798368-1465-4331-83DD-290FD7E26948}" srcOrd="0" destOrd="0" parTransId="{CCEDB78E-F2E7-42FF-84E7-1CE3A3BA4DF3}" sibTransId="{AE00F7DF-3362-41D5-8CA7-7C9EA26C1B03}"/>
    <dgm:cxn modelId="{A16DCCED-4C48-495C-8EE8-668DB7C35D74}" type="presOf" srcId="{11C04E69-3409-44E5-8ED4-64D183760C4D}" destId="{B7FAADD1-92BB-4516-857D-F6F57158FFCD}" srcOrd="0" destOrd="0" presId="urn:microsoft.com/office/officeart/2005/8/layout/vList5"/>
    <dgm:cxn modelId="{4B9A1626-CE58-49AF-BA23-EEE61747D1CA}" type="presOf" srcId="{885132C9-3629-4A4F-97EA-6B67240CDCF6}" destId="{5B15CE3A-3064-4136-96A0-B7749D955401}" srcOrd="0" destOrd="0" presId="urn:microsoft.com/office/officeart/2005/8/layout/vList5"/>
    <dgm:cxn modelId="{817022BD-140A-43FE-9512-2F5B946303AB}" type="presOf" srcId="{79A5D30A-CE19-4F99-B93C-F1EB7E2AD4F7}" destId="{F4A09044-0E53-4769-BEED-8475DE892B06}" srcOrd="0" destOrd="0" presId="urn:microsoft.com/office/officeart/2005/8/layout/vList5"/>
    <dgm:cxn modelId="{95694C75-9D7C-4C13-9E94-22B5A9A57677}" srcId="{6AF728CA-2C6B-4983-AF5D-D01C4FDEF38A}" destId="{5D0E5812-A413-41F9-8E5B-BAC3AE96949F}" srcOrd="0" destOrd="0" parTransId="{CDE4DFD1-7198-47BF-B04F-CA3127EE993A}" sibTransId="{958E7A6A-23CF-4510-A5C3-44B02DCA094A}"/>
    <dgm:cxn modelId="{0346FCB4-470A-4E44-8960-6C520C5B0C2D}" type="presOf" srcId="{5D0E5812-A413-41F9-8E5B-BAC3AE96949F}" destId="{8CF47843-DB6E-4C3A-A632-F357CB27A050}" srcOrd="0" destOrd="0" presId="urn:microsoft.com/office/officeart/2005/8/layout/vList5"/>
    <dgm:cxn modelId="{45857918-C0A7-4E7A-A7ED-6B78915893F8}" type="presOf" srcId="{28DAE8EF-6EFC-4ADF-A449-F50A14A0FDED}" destId="{ED6DAACD-E26D-4E07-A4CA-B14852BFDE2A}" srcOrd="0" destOrd="0" presId="urn:microsoft.com/office/officeart/2005/8/layout/vList5"/>
    <dgm:cxn modelId="{11F3FB1F-E3F6-450E-9BCD-B77DDD7763AF}" srcId="{E4B06C35-4A2B-4A76-BF5F-361B1C45E854}" destId="{11C04E69-3409-44E5-8ED4-64D183760C4D}" srcOrd="3" destOrd="0" parTransId="{C43E49C9-9BB9-44D8-A8C6-A39D5A1AF121}" sibTransId="{2E0E90A5-4075-440F-A7E0-4E6FCDA9BADA}"/>
    <dgm:cxn modelId="{996F4608-270E-4E27-9000-A216507FFEED}" srcId="{E4B06C35-4A2B-4A76-BF5F-361B1C45E854}" destId="{6AF728CA-2C6B-4983-AF5D-D01C4FDEF38A}" srcOrd="2" destOrd="0" parTransId="{4DE2BC30-B855-4D57-87E7-431EFF4D186E}" sibTransId="{17B9D663-248D-4CE6-A943-BB86C9644E6E}"/>
    <dgm:cxn modelId="{59AAA70D-DB25-4736-B4BD-41F4FD833E85}" srcId="{28DAE8EF-6EFC-4ADF-A449-F50A14A0FDED}" destId="{1C0A3768-E129-445E-BDD8-EEAF413BCF2B}" srcOrd="0" destOrd="0" parTransId="{1740F1D8-F89C-4F95-AE86-701ECE284394}" sibTransId="{09A7730C-75B4-430A-A437-577F1371B9E8}"/>
    <dgm:cxn modelId="{4EF057AE-2B24-4681-8E02-A6FF73E6EE01}" type="presOf" srcId="{1C0A3768-E129-445E-BDD8-EEAF413BCF2B}" destId="{7851FB5B-3724-4150-9A7D-350011B67DB6}" srcOrd="0" destOrd="0" presId="urn:microsoft.com/office/officeart/2005/8/layout/vList5"/>
    <dgm:cxn modelId="{43A70602-7C46-4F4F-9CF0-2FF0A22CA054}" srcId="{E4B06C35-4A2B-4A76-BF5F-361B1C45E854}" destId="{57D02936-8CC5-462E-8D18-41EFD9BB8AF3}" srcOrd="1" destOrd="0" parTransId="{D997DA00-4089-4035-9064-602EF0CF6694}" sibTransId="{563692F7-6A6F-46AA-8141-8B86DCE5BDFD}"/>
    <dgm:cxn modelId="{3C082683-72D6-49FA-B919-7ADE81D82C78}" srcId="{E4B06C35-4A2B-4A76-BF5F-361B1C45E854}" destId="{28DAE8EF-6EFC-4ADF-A449-F50A14A0FDED}" srcOrd="0" destOrd="0" parTransId="{EC34EBBC-AC49-4A08-B0BE-39B998CD8E1B}" sibTransId="{0485BF68-13D5-4081-B030-1406803F5CDD}"/>
    <dgm:cxn modelId="{7399BFA8-9DDE-43A8-9158-9438F8E388B5}" srcId="{57D02936-8CC5-462E-8D18-41EFD9BB8AF3}" destId="{B34DF215-31D1-4037-B27A-4E4E4E3A6FA4}" srcOrd="0" destOrd="0" parTransId="{40175AA1-8A5C-430E-9256-A0FB93647A8B}" sibTransId="{FE25D6C4-9AE9-41E5-AB27-C53AA9ACCF58}"/>
    <dgm:cxn modelId="{D62C8F63-0188-4BC1-8F6C-8CDB42A47842}" srcId="{79A5D30A-CE19-4F99-B93C-F1EB7E2AD4F7}" destId="{885132C9-3629-4A4F-97EA-6B67240CDCF6}" srcOrd="0" destOrd="0" parTransId="{C71C1E1D-DF1C-43E9-942D-93A0EB7A0F66}" sibTransId="{9D0816DC-415F-4ED3-9961-0CB34ABF7321}"/>
    <dgm:cxn modelId="{D8350CF9-F3D1-4C07-AE5A-79185DC8D1BC}" type="presOf" srcId="{A7798368-1465-4331-83DD-290FD7E26948}" destId="{C906CE59-006A-40B5-9382-2558F28260B6}" srcOrd="0" destOrd="0" presId="urn:microsoft.com/office/officeart/2005/8/layout/vList5"/>
    <dgm:cxn modelId="{0226BFC6-D582-468C-943D-F109CE088FBD}" type="presParOf" srcId="{E8FE3A5B-1385-4086-BB6C-9612EADE20A1}" destId="{74940DFF-D297-4D9B-9209-6845548486AB}" srcOrd="0" destOrd="0" presId="urn:microsoft.com/office/officeart/2005/8/layout/vList5"/>
    <dgm:cxn modelId="{3EFFE7D5-CB78-4C3B-B142-533FA33E11A6}" type="presParOf" srcId="{74940DFF-D297-4D9B-9209-6845548486AB}" destId="{ED6DAACD-E26D-4E07-A4CA-B14852BFDE2A}" srcOrd="0" destOrd="0" presId="urn:microsoft.com/office/officeart/2005/8/layout/vList5"/>
    <dgm:cxn modelId="{30A6EDE4-4B15-4CBF-886E-CB38179C7B15}" type="presParOf" srcId="{74940DFF-D297-4D9B-9209-6845548486AB}" destId="{7851FB5B-3724-4150-9A7D-350011B67DB6}" srcOrd="1" destOrd="0" presId="urn:microsoft.com/office/officeart/2005/8/layout/vList5"/>
    <dgm:cxn modelId="{42B8D066-8D4F-4800-895F-59EA5B5C2564}" type="presParOf" srcId="{E8FE3A5B-1385-4086-BB6C-9612EADE20A1}" destId="{03CFE143-4CE9-4205-AEBC-C7ECDA95809E}" srcOrd="1" destOrd="0" presId="urn:microsoft.com/office/officeart/2005/8/layout/vList5"/>
    <dgm:cxn modelId="{4216C1F7-3995-4DFE-AD69-226110EB53DF}" type="presParOf" srcId="{E8FE3A5B-1385-4086-BB6C-9612EADE20A1}" destId="{D92D70D1-FDA8-4DE4-8BE3-435FCEF229BD}" srcOrd="2" destOrd="0" presId="urn:microsoft.com/office/officeart/2005/8/layout/vList5"/>
    <dgm:cxn modelId="{0101C25B-4098-4F9D-9C4C-EAF15C2DC6B4}" type="presParOf" srcId="{D92D70D1-FDA8-4DE4-8BE3-435FCEF229BD}" destId="{0E5E14A9-2605-4941-9E6A-57A0670A28BB}" srcOrd="0" destOrd="0" presId="urn:microsoft.com/office/officeart/2005/8/layout/vList5"/>
    <dgm:cxn modelId="{7C539C76-0BF3-4E2D-A709-84EEB7F51624}" type="presParOf" srcId="{D92D70D1-FDA8-4DE4-8BE3-435FCEF229BD}" destId="{15E7460D-A106-4565-90F0-0A9B76802EA7}" srcOrd="1" destOrd="0" presId="urn:microsoft.com/office/officeart/2005/8/layout/vList5"/>
    <dgm:cxn modelId="{91ED3579-3802-4163-850B-A84697E973A1}" type="presParOf" srcId="{E8FE3A5B-1385-4086-BB6C-9612EADE20A1}" destId="{AF6BF9DE-4371-422B-95AD-B5786F63ED57}" srcOrd="3" destOrd="0" presId="urn:microsoft.com/office/officeart/2005/8/layout/vList5"/>
    <dgm:cxn modelId="{F270C21C-A643-4B32-ACCB-E61DAA2CBD48}" type="presParOf" srcId="{E8FE3A5B-1385-4086-BB6C-9612EADE20A1}" destId="{9AC40BAB-3F7A-4859-BC54-5F7F95E4FEE3}" srcOrd="4" destOrd="0" presId="urn:microsoft.com/office/officeart/2005/8/layout/vList5"/>
    <dgm:cxn modelId="{3D3BE11A-56A3-4BCC-98A1-EAF0EF7705DA}" type="presParOf" srcId="{9AC40BAB-3F7A-4859-BC54-5F7F95E4FEE3}" destId="{9CEF29B8-5389-46E5-9667-E0FED8AC179F}" srcOrd="0" destOrd="0" presId="urn:microsoft.com/office/officeart/2005/8/layout/vList5"/>
    <dgm:cxn modelId="{806CE90D-CB1A-404B-9E43-3B3A1BFC554F}" type="presParOf" srcId="{9AC40BAB-3F7A-4859-BC54-5F7F95E4FEE3}" destId="{8CF47843-DB6E-4C3A-A632-F357CB27A050}" srcOrd="1" destOrd="0" presId="urn:microsoft.com/office/officeart/2005/8/layout/vList5"/>
    <dgm:cxn modelId="{95347F45-49A8-4FE4-996A-D4A1D2225340}" type="presParOf" srcId="{E8FE3A5B-1385-4086-BB6C-9612EADE20A1}" destId="{DF1D6EE6-A386-4345-ACFC-7DAB31103B33}" srcOrd="5" destOrd="0" presId="urn:microsoft.com/office/officeart/2005/8/layout/vList5"/>
    <dgm:cxn modelId="{ABF6C442-E5C1-4A38-B168-5364E187BA76}" type="presParOf" srcId="{E8FE3A5B-1385-4086-BB6C-9612EADE20A1}" destId="{6116764C-734E-44E1-A3CB-3F9F52D5327D}" srcOrd="6" destOrd="0" presId="urn:microsoft.com/office/officeart/2005/8/layout/vList5"/>
    <dgm:cxn modelId="{A6D52B79-5DAC-4717-8D31-327F7875EBEE}" type="presParOf" srcId="{6116764C-734E-44E1-A3CB-3F9F52D5327D}" destId="{B7FAADD1-92BB-4516-857D-F6F57158FFCD}" srcOrd="0" destOrd="0" presId="urn:microsoft.com/office/officeart/2005/8/layout/vList5"/>
    <dgm:cxn modelId="{F886FFD7-4A6E-4B73-8E17-087457C0BA98}" type="presParOf" srcId="{6116764C-734E-44E1-A3CB-3F9F52D5327D}" destId="{C906CE59-006A-40B5-9382-2558F28260B6}" srcOrd="1" destOrd="0" presId="urn:microsoft.com/office/officeart/2005/8/layout/vList5"/>
    <dgm:cxn modelId="{1BE3B37D-D2D1-4A1F-B2C5-4F199B446E2D}" type="presParOf" srcId="{E8FE3A5B-1385-4086-BB6C-9612EADE20A1}" destId="{99743983-271A-4DBE-8845-83D36F77B449}" srcOrd="7" destOrd="0" presId="urn:microsoft.com/office/officeart/2005/8/layout/vList5"/>
    <dgm:cxn modelId="{70BE3EC4-A928-4E9A-AB89-9EED6A5591F5}" type="presParOf" srcId="{E8FE3A5B-1385-4086-BB6C-9612EADE20A1}" destId="{51BC0972-216C-4B61-B7D5-EBFF2541E47C}" srcOrd="8" destOrd="0" presId="urn:microsoft.com/office/officeart/2005/8/layout/vList5"/>
    <dgm:cxn modelId="{61CFF752-F37E-49A8-AD22-E257EF8F7279}" type="presParOf" srcId="{51BC0972-216C-4B61-B7D5-EBFF2541E47C}" destId="{F4A09044-0E53-4769-BEED-8475DE892B06}" srcOrd="0" destOrd="0" presId="urn:microsoft.com/office/officeart/2005/8/layout/vList5"/>
    <dgm:cxn modelId="{264EFEA6-2647-43D8-9D10-7452484FD0E3}" type="presParOf" srcId="{51BC0972-216C-4B61-B7D5-EBFF2541E47C}" destId="{5B15CE3A-3064-4136-96A0-B7749D9554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5.1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Review</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SRS</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5.1.3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Design</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5.1.4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Code</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dirty="0" smtClean="0">
              <a:solidFill>
                <a:srgbClr val="002060"/>
              </a:solidFill>
              <a:latin typeface="Times New Roman" panose="02020603050405020304" pitchFamily="18" charset="0"/>
              <a:cs typeface="Times New Roman" panose="02020603050405020304" pitchFamily="18" charset="0"/>
            </a:rPr>
            <a:t> Testing</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5.2.1 </a:t>
          </a:r>
          <a:r>
            <a:rPr lang="ja-JP" altLang="en-US" sz="2000" b="1" dirty="0" smtClean="0">
              <a:solidFill>
                <a:srgbClr val="002060"/>
              </a:solidFill>
              <a:latin typeface="SimSun" panose="02010600030101010101" pitchFamily="2" charset="-122"/>
              <a:ea typeface="SimSun" panose="02010600030101010101" pitchFamily="2" charset="-122"/>
            </a:rPr>
            <a:t>テストプロセス</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Process</a:t>
          </a:r>
          <a:endParaRPr lang="en-US" sz="2000" dirty="0">
            <a:solidFill>
              <a:srgbClr val="002060"/>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5.2.2 </a:t>
          </a:r>
          <a:r>
            <a:rPr lang="ja-JP" altLang="en-US" sz="2000" b="1" dirty="0" smtClean="0">
              <a:solidFill>
                <a:srgbClr val="002060"/>
              </a:solidFill>
              <a:latin typeface="SimSun" panose="02010600030101010101" pitchFamily="2" charset="-122"/>
              <a:ea typeface="SimSun" panose="02010600030101010101" pitchFamily="2" charset="-122"/>
            </a:rPr>
            <a:t>テストレポート</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Report</a:t>
          </a:r>
          <a:endParaRPr lang="en-US" sz="2000" dirty="0">
            <a:solidFill>
              <a:srgbClr val="002060"/>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6">
            <a:lumMod val="20000"/>
            <a:lumOff val="80000"/>
            <a:alpha val="90000"/>
          </a:schemeClr>
        </a:solidFill>
      </dgm:spPr>
      <dgm:t>
        <a:bodyPr/>
        <a:lstStyle/>
        <a:p>
          <a:pPr algn="l"/>
          <a:r>
            <a:rPr lang="en-US" sz="2000" dirty="0" smtClean="0">
              <a:solidFill>
                <a:srgbClr val="002060"/>
              </a:solidFill>
              <a:latin typeface="Times New Roman" panose="02020603050405020304" pitchFamily="18" charset="0"/>
              <a:cs typeface="Times New Roman" panose="02020603050405020304" pitchFamily="18" charset="0"/>
            </a:rPr>
            <a:t>5.1.5 </a:t>
          </a:r>
          <a:r>
            <a:rPr lang="ja-JP" altLang="en-US" sz="20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dirty="0" smtClean="0">
              <a:solidFill>
                <a:srgbClr val="002060"/>
              </a:solidFill>
              <a:latin typeface="Times New Roman" panose="02020603050405020304" pitchFamily="18" charset="0"/>
              <a:cs typeface="Times New Roman" panose="02020603050405020304" pitchFamily="18" charset="0"/>
            </a:rPr>
            <a:t> </a:t>
          </a:r>
        </a:p>
        <a:p>
          <a:pPr algn="l"/>
          <a:r>
            <a:rPr lang="en-US" sz="2000" dirty="0" smtClean="0">
              <a:solidFill>
                <a:srgbClr val="002060"/>
              </a:solidFill>
              <a:latin typeface="Times New Roman" panose="02020603050405020304" pitchFamily="18" charset="0"/>
              <a:cs typeface="Times New Roman" panose="02020603050405020304" pitchFamily="18" charset="0"/>
            </a:rPr>
            <a:t>Test Document</a:t>
          </a:r>
          <a:endParaRPr lang="en-US" sz="2000" dirty="0">
            <a:solidFill>
              <a:srgbClr val="002060"/>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dgm:spPr>
        <a:solidFill>
          <a:schemeClr val="accent6">
            <a:lumMod val="20000"/>
            <a:lumOff val="80000"/>
            <a:alpha val="90000"/>
          </a:schemeClr>
        </a:solidFill>
      </dgm:spPr>
      <dgm:t>
        <a:bodyPr/>
        <a:lstStyle/>
        <a:p>
          <a:pPr algn="l"/>
          <a:r>
            <a:rPr lang="en-US" b="0" dirty="0" smtClean="0">
              <a:solidFill>
                <a:srgbClr val="002060"/>
              </a:solidFill>
              <a:latin typeface="Times New Roman" panose="02020603050405020304" pitchFamily="18" charset="0"/>
              <a:cs typeface="Times New Roman" panose="02020603050405020304" pitchFamily="18" charset="0"/>
            </a:rPr>
            <a:t>5.1.1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b="0" dirty="0" smtClean="0">
              <a:solidFill>
                <a:srgbClr val="002060"/>
              </a:solidFill>
              <a:latin typeface="Times New Roman" panose="02020603050405020304" pitchFamily="18" charset="0"/>
              <a:cs typeface="Times New Roman" panose="02020603050405020304" pitchFamily="18" charset="0"/>
            </a:rPr>
            <a:t>Project Plan</a:t>
          </a:r>
          <a:endParaRPr lang="en-US" dirty="0"/>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1248" custLinFactNeighborY="579">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44350" custScaleY="101298">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44350" custScaleY="101298">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6289"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134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2218" custLinFactNeighborY="3594">
        <dgm:presLayoutVars>
          <dgm:bulletEnabled val="1"/>
        </dgm:presLayoutVars>
      </dgm:prSet>
      <dgm:spPr/>
      <dgm:t>
        <a:bodyPr/>
        <a:lstStyle/>
        <a:p>
          <a:endParaRPr lang="en-US"/>
        </a:p>
      </dgm:t>
    </dgm:pt>
  </dgm:ptLst>
  <dgm:cxnLst>
    <dgm:cxn modelId="{F3EFAB83-5973-4BCB-B3EA-27B17696CD37}" type="presOf" srcId="{4320AC8D-72CF-4485-A2FD-042AAF875AE7}" destId="{667C44B1-29A5-43B5-94BE-67B54811D099}" srcOrd="0" destOrd="0" presId="urn:microsoft.com/office/officeart/2005/8/layout/hierarchy3"/>
    <dgm:cxn modelId="{4540DF8A-0793-4A5C-8FE3-92B1123B426D}" type="presOf" srcId="{4CA3FAEE-4488-4AA2-8528-B10A03A0C72D}" destId="{DEF3BA42-519D-40FA-9A1F-2291CC9DDA13}" srcOrd="0" destOrd="0" presId="urn:microsoft.com/office/officeart/2005/8/layout/hierarchy3"/>
    <dgm:cxn modelId="{7563B4EB-C10B-465B-8E29-C51FA3C9F330}" type="presOf" srcId="{05CEF731-2D97-474D-9A7F-B89A668F12EC}" destId="{CAD7C084-BA32-4CBE-92ED-84AFD360786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AB09B2E9-D05B-4275-93E9-DBE437A6F4AF}" type="presOf" srcId="{99CCED84-3A1B-4C72-9750-F394E3A8F014}" destId="{C110F877-AC61-4386-86C3-59400E70A537}" srcOrd="0" destOrd="0" presId="urn:microsoft.com/office/officeart/2005/8/layout/hierarchy3"/>
    <dgm:cxn modelId="{C447FB90-E1AB-4E9D-972C-80D22C3F1158}" type="presOf" srcId="{C46717E6-C3A1-4D90-843C-13463A05D228}" destId="{BB7CF8D3-04FF-4F47-9F08-A276D2C3D985}" srcOrd="0" destOrd="0" presId="urn:microsoft.com/office/officeart/2005/8/layout/hierarchy3"/>
    <dgm:cxn modelId="{26BEAA0D-3C8E-4443-B661-2818290AD5CB}" type="presOf" srcId="{7442CCC8-8B7B-4161-BDE9-FCEE524B1FE0}" destId="{FA559AD6-ED15-47E3-BCC6-01C6372E6387}" srcOrd="0" destOrd="0" presId="urn:microsoft.com/office/officeart/2005/8/layout/hierarchy3"/>
    <dgm:cxn modelId="{800C583E-D125-463F-BA64-4ADF4BB0CDAA}" type="presOf" srcId="{5C423294-1590-45C1-B130-671A4F7BF18C}" destId="{F2D59375-A4C8-4E7A-B590-0F1CEC25F4FF}" srcOrd="0" destOrd="0" presId="urn:microsoft.com/office/officeart/2005/8/layout/hierarchy3"/>
    <dgm:cxn modelId="{70FD27F6-2428-4DD3-9765-AF95B7171A99}" type="presOf" srcId="{3D2AFC23-DDFF-4912-8ECE-1BC2B58E0466}" destId="{F3CBD54B-0BE3-4726-B10F-58C93BBBC90C}"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38DFB100-5930-44A1-ADAA-824A1DD12D8A}" type="presOf" srcId="{30593993-46E1-486B-B366-06F007E1CAF7}" destId="{CD3202EE-C10D-4E8A-87EC-D16C320EC5E3}" srcOrd="0" destOrd="0" presId="urn:microsoft.com/office/officeart/2005/8/layout/hierarchy3"/>
    <dgm:cxn modelId="{49E16F00-FBD0-4B06-9A05-058DB799399B}" type="presOf" srcId="{3D49AC33-135E-4B02-A02E-C0FBE8B08A66}" destId="{4D675283-E0C2-4DCA-B6E4-479B8CD3905A}" srcOrd="0" destOrd="0" presId="urn:microsoft.com/office/officeart/2005/8/layout/hierarchy3"/>
    <dgm:cxn modelId="{31192588-2879-478B-A4E5-16B75CBE3D41}" type="presOf" srcId="{E9B633E8-FA2C-485E-BF2B-70625AEA9B53}" destId="{0CD7700C-5256-4BB9-9480-701AEA00011D}" srcOrd="0" destOrd="0" presId="urn:microsoft.com/office/officeart/2005/8/layout/hierarchy3"/>
    <dgm:cxn modelId="{63009707-7C88-496F-A5EC-AA91905913D5}" type="presOf" srcId="{40EB9388-50C4-4E5D-9540-8C331C4DC0EF}" destId="{F5342885-D991-48BA-875A-DD82CA97184B}"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80BB5409-5057-4072-8F88-A569DF6E326A}" type="presOf" srcId="{BA78B7FE-FED1-4702-B19E-A28D92303BC6}" destId="{E11C6275-F067-4B4E-BDEF-5811AFD65762}" srcOrd="1" destOrd="0" presId="urn:microsoft.com/office/officeart/2005/8/layout/hierarchy3"/>
    <dgm:cxn modelId="{4CE07F90-D7CF-4037-9CB8-1993EE4E131B}" type="presOf" srcId="{13C83078-A9B6-4F5A-B794-722167C16CA6}" destId="{630FEAFF-1828-4594-9A6A-5A1E379E51A1}"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1440FCCA-13D6-4A79-BFCC-46AC24DFBC6B}" type="presOf" srcId="{4320AC8D-72CF-4485-A2FD-042AAF875AE7}" destId="{4EC7F646-5B77-486C-B6FF-333A1D623B51}" srcOrd="1" destOrd="0" presId="urn:microsoft.com/office/officeart/2005/8/layout/hierarchy3"/>
    <dgm:cxn modelId="{2F8FF3D3-78A0-4890-B975-28F63D85DDA8}" type="presOf" srcId="{6E9DE261-B63D-4EA5-AABD-2E0DB84A94FA}" destId="{B871C67D-3F06-423E-974C-4C182ED11ED3}" srcOrd="0" destOrd="0" presId="urn:microsoft.com/office/officeart/2005/8/layout/hierarchy3"/>
    <dgm:cxn modelId="{47B30AD3-E0C5-4AEA-B839-A637A302C927}" type="presOf" srcId="{824B29D6-82BE-4EA4-9ED7-D91FC27A92DF}" destId="{85D9272D-B5AF-4DD8-A692-ABBB3A17A6E3}" srcOrd="0" destOrd="0" presId="urn:microsoft.com/office/officeart/2005/8/layout/hierarchy3"/>
    <dgm:cxn modelId="{1CA0653B-AA2B-487B-8A66-99E9B876A8CC}" type="presOf" srcId="{67ADABE8-62A4-4C2D-A0BA-254E90191DB7}" destId="{934FBD14-EC84-4B70-919D-1E0F4F1720CE}"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3E9972B1-1123-40AB-998E-46F6E653CFA0}" type="presOf" srcId="{BA78B7FE-FED1-4702-B19E-A28D92303BC6}" destId="{142C6567-5802-4BF0-A6C8-5FED9A252592}"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6746E23F-23DD-459C-8217-08089104EAD3}" srcId="{4320AC8D-72CF-4485-A2FD-042AAF875AE7}" destId="{13C83078-A9B6-4F5A-B794-722167C16CA6}" srcOrd="0" destOrd="0" parTransId="{67ADABE8-62A4-4C2D-A0BA-254E90191DB7}" sibTransId="{E01FB69E-CF79-422A-86C9-808A609FDB14}"/>
    <dgm:cxn modelId="{11CBA831-7AB2-49BD-9E56-9A49AA938FC0}" srcId="{4320AC8D-72CF-4485-A2FD-042AAF875AE7}" destId="{824B29D6-82BE-4EA4-9ED7-D91FC27A92DF}" srcOrd="1" destOrd="0" parTransId="{99CCED84-3A1B-4C72-9750-F394E3A8F014}" sibTransId="{B9795315-62FB-4B2A-8157-B913A01A5F77}"/>
    <dgm:cxn modelId="{D4DE3F9E-0A76-40FA-AD4A-EF20A8D276D1}" type="presParOf" srcId="{F3CBD54B-0BE3-4726-B10F-58C93BBBC90C}" destId="{7D50073E-BEF5-448A-B356-98B06EF19438}" srcOrd="0" destOrd="0" presId="urn:microsoft.com/office/officeart/2005/8/layout/hierarchy3"/>
    <dgm:cxn modelId="{C50AB672-2CC7-485A-84C1-FCFE80201F80}" type="presParOf" srcId="{7D50073E-BEF5-448A-B356-98B06EF19438}" destId="{B0C85D12-ED91-4843-8DB1-D84504ABEE8E}" srcOrd="0" destOrd="0" presId="urn:microsoft.com/office/officeart/2005/8/layout/hierarchy3"/>
    <dgm:cxn modelId="{0563584F-3195-4AD2-B8B4-3BF61E5E7FD5}" type="presParOf" srcId="{B0C85D12-ED91-4843-8DB1-D84504ABEE8E}" destId="{142C6567-5802-4BF0-A6C8-5FED9A252592}" srcOrd="0" destOrd="0" presId="urn:microsoft.com/office/officeart/2005/8/layout/hierarchy3"/>
    <dgm:cxn modelId="{B3BE4DE6-351F-4C32-B696-B5739512E416}" type="presParOf" srcId="{B0C85D12-ED91-4843-8DB1-D84504ABEE8E}" destId="{E11C6275-F067-4B4E-BDEF-5811AFD65762}" srcOrd="1" destOrd="0" presId="urn:microsoft.com/office/officeart/2005/8/layout/hierarchy3"/>
    <dgm:cxn modelId="{2E358F95-283F-48AD-8DF9-FDD07FDB8A55}" type="presParOf" srcId="{7D50073E-BEF5-448A-B356-98B06EF19438}" destId="{788ADCDD-69CC-4AF4-BEC5-6E9A84CF4092}" srcOrd="1" destOrd="0" presId="urn:microsoft.com/office/officeart/2005/8/layout/hierarchy3"/>
    <dgm:cxn modelId="{A1123155-E62C-4D86-A7E8-F232662DF23C}" type="presParOf" srcId="{788ADCDD-69CC-4AF4-BEC5-6E9A84CF4092}" destId="{FA559AD6-ED15-47E3-BCC6-01C6372E6387}" srcOrd="0" destOrd="0" presId="urn:microsoft.com/office/officeart/2005/8/layout/hierarchy3"/>
    <dgm:cxn modelId="{F1040029-3E81-458D-856A-0473BFFF86E5}" type="presParOf" srcId="{788ADCDD-69CC-4AF4-BEC5-6E9A84CF4092}" destId="{B871C67D-3F06-423E-974C-4C182ED11ED3}" srcOrd="1" destOrd="0" presId="urn:microsoft.com/office/officeart/2005/8/layout/hierarchy3"/>
    <dgm:cxn modelId="{BB32BEE0-1BA6-42E4-A5EB-DDD1D44E9ED0}" type="presParOf" srcId="{788ADCDD-69CC-4AF4-BEC5-6E9A84CF4092}" destId="{F5342885-D991-48BA-875A-DD82CA97184B}" srcOrd="2" destOrd="0" presId="urn:microsoft.com/office/officeart/2005/8/layout/hierarchy3"/>
    <dgm:cxn modelId="{AD4304E5-9589-4D6E-97B4-639DDA300CAB}" type="presParOf" srcId="{788ADCDD-69CC-4AF4-BEC5-6E9A84CF4092}" destId="{4D675283-E0C2-4DCA-B6E4-479B8CD3905A}" srcOrd="3" destOrd="0" presId="urn:microsoft.com/office/officeart/2005/8/layout/hierarchy3"/>
    <dgm:cxn modelId="{2010EC9B-AFC2-4256-8EE9-91EC4A1FB5BF}" type="presParOf" srcId="{788ADCDD-69CC-4AF4-BEC5-6E9A84CF4092}" destId="{CAD7C084-BA32-4CBE-92ED-84AFD360786B}" srcOrd="4" destOrd="0" presId="urn:microsoft.com/office/officeart/2005/8/layout/hierarchy3"/>
    <dgm:cxn modelId="{E3F73D01-D882-47DB-94EA-96DE418F7064}" type="presParOf" srcId="{788ADCDD-69CC-4AF4-BEC5-6E9A84CF4092}" destId="{CD3202EE-C10D-4E8A-87EC-D16C320EC5E3}" srcOrd="5" destOrd="0" presId="urn:microsoft.com/office/officeart/2005/8/layout/hierarchy3"/>
    <dgm:cxn modelId="{1D0CD8CB-4B0E-434D-8073-C3E0DA46D33C}" type="presParOf" srcId="{788ADCDD-69CC-4AF4-BEC5-6E9A84CF4092}" destId="{BB7CF8D3-04FF-4F47-9F08-A276D2C3D985}" srcOrd="6" destOrd="0" presId="urn:microsoft.com/office/officeart/2005/8/layout/hierarchy3"/>
    <dgm:cxn modelId="{75FDBE4F-AC3B-4AE1-8E0E-CAF5B1F1C6FF}" type="presParOf" srcId="{788ADCDD-69CC-4AF4-BEC5-6E9A84CF4092}" destId="{DEF3BA42-519D-40FA-9A1F-2291CC9DDA13}" srcOrd="7" destOrd="0" presId="urn:microsoft.com/office/officeart/2005/8/layout/hierarchy3"/>
    <dgm:cxn modelId="{D669EBB4-8DB0-4FD5-99AA-E8C37C0A814E}" type="presParOf" srcId="{788ADCDD-69CC-4AF4-BEC5-6E9A84CF4092}" destId="{0CD7700C-5256-4BB9-9480-701AEA00011D}" srcOrd="8" destOrd="0" presId="urn:microsoft.com/office/officeart/2005/8/layout/hierarchy3"/>
    <dgm:cxn modelId="{85C4868F-5E96-42AF-B30E-6090513FC444}" type="presParOf" srcId="{788ADCDD-69CC-4AF4-BEC5-6E9A84CF4092}" destId="{F2D59375-A4C8-4E7A-B590-0F1CEC25F4FF}" srcOrd="9" destOrd="0" presId="urn:microsoft.com/office/officeart/2005/8/layout/hierarchy3"/>
    <dgm:cxn modelId="{B858EBF7-8131-40D3-86F5-6EAA77C83795}" type="presParOf" srcId="{F3CBD54B-0BE3-4726-B10F-58C93BBBC90C}" destId="{B2B4B044-EA36-4FC1-892C-F5BBD661E93F}" srcOrd="1" destOrd="0" presId="urn:microsoft.com/office/officeart/2005/8/layout/hierarchy3"/>
    <dgm:cxn modelId="{1D91ECAA-9BF8-4145-8161-6CAFC4628FDA}" type="presParOf" srcId="{B2B4B044-EA36-4FC1-892C-F5BBD661E93F}" destId="{648BB925-4AEF-4427-B198-A2687EB4BFC9}" srcOrd="0" destOrd="0" presId="urn:microsoft.com/office/officeart/2005/8/layout/hierarchy3"/>
    <dgm:cxn modelId="{BE71A080-7079-482C-82B0-CAF64A01489C}" type="presParOf" srcId="{648BB925-4AEF-4427-B198-A2687EB4BFC9}" destId="{667C44B1-29A5-43B5-94BE-67B54811D099}" srcOrd="0" destOrd="0" presId="urn:microsoft.com/office/officeart/2005/8/layout/hierarchy3"/>
    <dgm:cxn modelId="{1A5A63C9-FBFC-4D4C-9D87-12C88DB56569}" type="presParOf" srcId="{648BB925-4AEF-4427-B198-A2687EB4BFC9}" destId="{4EC7F646-5B77-486C-B6FF-333A1D623B51}" srcOrd="1" destOrd="0" presId="urn:microsoft.com/office/officeart/2005/8/layout/hierarchy3"/>
    <dgm:cxn modelId="{B94DCB27-CC52-46C2-96FB-9936B9A74FCB}" type="presParOf" srcId="{B2B4B044-EA36-4FC1-892C-F5BBD661E93F}" destId="{77C40908-8301-4477-9D6F-FF4901F28D33}" srcOrd="1" destOrd="0" presId="urn:microsoft.com/office/officeart/2005/8/layout/hierarchy3"/>
    <dgm:cxn modelId="{724E84B6-E12A-4E9E-8A9B-F07C461902F7}" type="presParOf" srcId="{77C40908-8301-4477-9D6F-FF4901F28D33}" destId="{934FBD14-EC84-4B70-919D-1E0F4F1720CE}" srcOrd="0" destOrd="0" presId="urn:microsoft.com/office/officeart/2005/8/layout/hierarchy3"/>
    <dgm:cxn modelId="{5C01A2D6-D3D7-4A55-A41D-412A4433F65B}" type="presParOf" srcId="{77C40908-8301-4477-9D6F-FF4901F28D33}" destId="{630FEAFF-1828-4594-9A6A-5A1E379E51A1}" srcOrd="1" destOrd="0" presId="urn:microsoft.com/office/officeart/2005/8/layout/hierarchy3"/>
    <dgm:cxn modelId="{94481E6A-96F2-47A2-B5B8-C2397F4ED2B0}" type="presParOf" srcId="{77C40908-8301-4477-9D6F-FF4901F28D33}" destId="{C110F877-AC61-4386-86C3-59400E70A537}" srcOrd="2" destOrd="0" presId="urn:microsoft.com/office/officeart/2005/8/layout/hierarchy3"/>
    <dgm:cxn modelId="{96F124C6-70D1-41C1-9BE2-ADDA1C1C5D05}"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744EE-F02C-46D3-A620-1294EDA52B49}">
      <dsp:nvSpPr>
        <dsp:cNvPr id="0" name=""/>
        <dsp:cNvSpPr/>
      </dsp:nvSpPr>
      <dsp:spPr>
        <a:xfrm>
          <a:off x="6070375" y="2686417"/>
          <a:ext cx="837551" cy="373506"/>
        </a:xfrm>
        <a:custGeom>
          <a:avLst/>
          <a:gdLst/>
          <a:ahLst/>
          <a:cxnLst/>
          <a:rect l="0" t="0" r="0" b="0"/>
          <a:pathLst>
            <a:path>
              <a:moveTo>
                <a:pt x="0" y="0"/>
              </a:moveTo>
              <a:lnTo>
                <a:pt x="0" y="222667"/>
              </a:lnTo>
              <a:lnTo>
                <a:pt x="837551" y="222667"/>
              </a:lnTo>
              <a:lnTo>
                <a:pt x="837551"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232823" y="2686417"/>
          <a:ext cx="837551" cy="373506"/>
        </a:xfrm>
        <a:custGeom>
          <a:avLst/>
          <a:gdLst/>
          <a:ahLst/>
          <a:cxnLst/>
          <a:rect l="0" t="0" r="0" b="0"/>
          <a:pathLst>
            <a:path>
              <a:moveTo>
                <a:pt x="837551" y="0"/>
              </a:moveTo>
              <a:lnTo>
                <a:pt x="837551" y="222667"/>
              </a:lnTo>
              <a:lnTo>
                <a:pt x="0" y="222667"/>
              </a:lnTo>
              <a:lnTo>
                <a:pt x="0"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412614" y="1666457"/>
          <a:ext cx="1657761" cy="373506"/>
        </a:xfrm>
        <a:custGeom>
          <a:avLst/>
          <a:gdLst/>
          <a:ahLst/>
          <a:cxnLst/>
          <a:rect l="0" t="0" r="0" b="0"/>
          <a:pathLst>
            <a:path>
              <a:moveTo>
                <a:pt x="0" y="0"/>
              </a:moveTo>
              <a:lnTo>
                <a:pt x="0" y="222667"/>
              </a:lnTo>
              <a:lnTo>
                <a:pt x="1657761" y="222667"/>
              </a:lnTo>
              <a:lnTo>
                <a:pt x="1657761" y="373506"/>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2720167" y="2686417"/>
          <a:ext cx="837551" cy="373506"/>
        </a:xfrm>
        <a:custGeom>
          <a:avLst/>
          <a:gdLst/>
          <a:ahLst/>
          <a:cxnLst/>
          <a:rect l="0" t="0" r="0" b="0"/>
          <a:pathLst>
            <a:path>
              <a:moveTo>
                <a:pt x="0" y="0"/>
              </a:moveTo>
              <a:lnTo>
                <a:pt x="0" y="222667"/>
              </a:lnTo>
              <a:lnTo>
                <a:pt x="837551" y="222667"/>
              </a:lnTo>
              <a:lnTo>
                <a:pt x="837551"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1882615" y="2686417"/>
          <a:ext cx="837551" cy="373506"/>
        </a:xfrm>
        <a:custGeom>
          <a:avLst/>
          <a:gdLst/>
          <a:ahLst/>
          <a:cxnLst/>
          <a:rect l="0" t="0" r="0" b="0"/>
          <a:pathLst>
            <a:path>
              <a:moveTo>
                <a:pt x="837551" y="0"/>
              </a:moveTo>
              <a:lnTo>
                <a:pt x="837551" y="222667"/>
              </a:lnTo>
              <a:lnTo>
                <a:pt x="0" y="222667"/>
              </a:lnTo>
              <a:lnTo>
                <a:pt x="0"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720167" y="1666457"/>
          <a:ext cx="1692446" cy="373506"/>
        </a:xfrm>
        <a:custGeom>
          <a:avLst/>
          <a:gdLst/>
          <a:ahLst/>
          <a:cxnLst/>
          <a:rect l="0" t="0" r="0" b="0"/>
          <a:pathLst>
            <a:path>
              <a:moveTo>
                <a:pt x="1692446" y="0"/>
              </a:moveTo>
              <a:lnTo>
                <a:pt x="1692446" y="222667"/>
              </a:lnTo>
              <a:lnTo>
                <a:pt x="0" y="222667"/>
              </a:lnTo>
              <a:lnTo>
                <a:pt x="0" y="373506"/>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366894" y="646497"/>
          <a:ext cx="91440" cy="373506"/>
        </a:xfrm>
        <a:custGeom>
          <a:avLst/>
          <a:gdLst/>
          <a:ahLst/>
          <a:cxnLst/>
          <a:rect l="0" t="0" r="0" b="0"/>
          <a:pathLst>
            <a:path>
              <a:moveTo>
                <a:pt x="46650" y="0"/>
              </a:moveTo>
              <a:lnTo>
                <a:pt x="46650" y="222667"/>
              </a:lnTo>
              <a:lnTo>
                <a:pt x="45720" y="222667"/>
              </a:lnTo>
              <a:lnTo>
                <a:pt x="45720" y="373506"/>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730065" y="44"/>
          <a:ext cx="1366958" cy="64645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Nguyễn Văn Sang</a:t>
          </a:r>
        </a:p>
      </dsp:txBody>
      <dsp:txXfrm>
        <a:off x="3730065" y="44"/>
        <a:ext cx="1366958" cy="646453"/>
      </dsp:txXfrm>
    </dsp:sp>
    <dsp:sp modelId="{8A69615D-F8F8-429C-AFBC-140CD881FA23}">
      <dsp:nvSpPr>
        <dsp:cNvPr id="0" name=""/>
        <dsp:cNvSpPr/>
      </dsp:nvSpPr>
      <dsp:spPr>
        <a:xfrm>
          <a:off x="4050298" y="502841"/>
          <a:ext cx="1123711" cy="2154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sz="1400" kern="1200"/>
            <a:t>Instructor</a:t>
          </a:r>
        </a:p>
      </dsp:txBody>
      <dsp:txXfrm>
        <a:off x="4050298" y="502841"/>
        <a:ext cx="1123711" cy="215484"/>
      </dsp:txXfrm>
    </dsp:sp>
    <dsp:sp modelId="{B12BD221-688A-45A4-B05A-AF54B7DBC4B8}">
      <dsp:nvSpPr>
        <dsp:cNvPr id="0" name=""/>
        <dsp:cNvSpPr/>
      </dsp:nvSpPr>
      <dsp:spPr>
        <a:xfrm>
          <a:off x="3753644" y="1020004"/>
          <a:ext cx="1317939" cy="646453"/>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Hoàng Nghĩa Đức</a:t>
          </a:r>
        </a:p>
      </dsp:txBody>
      <dsp:txXfrm>
        <a:off x="3753644" y="1020004"/>
        <a:ext cx="1317939" cy="646453"/>
      </dsp:txXfrm>
    </dsp:sp>
    <dsp:sp modelId="{9F25BC85-E77C-409A-89C2-95BA1AD81163}">
      <dsp:nvSpPr>
        <dsp:cNvPr id="0" name=""/>
        <dsp:cNvSpPr/>
      </dsp:nvSpPr>
      <dsp:spPr>
        <a:xfrm>
          <a:off x="4038043" y="1522801"/>
          <a:ext cx="1123711" cy="215484"/>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t>Project Manager</a:t>
          </a:r>
        </a:p>
      </dsp:txBody>
      <dsp:txXfrm>
        <a:off x="4038043" y="1522801"/>
        <a:ext cx="1123711" cy="215484"/>
      </dsp:txXfrm>
    </dsp:sp>
    <dsp:sp modelId="{A2568639-C48A-4361-B813-79B3F69CA822}">
      <dsp:nvSpPr>
        <dsp:cNvPr id="0" name=""/>
        <dsp:cNvSpPr/>
      </dsp:nvSpPr>
      <dsp:spPr>
        <a:xfrm>
          <a:off x="2095883" y="2039964"/>
          <a:ext cx="1248568" cy="64645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Dương Thanh Hải</a:t>
          </a:r>
        </a:p>
      </dsp:txBody>
      <dsp:txXfrm>
        <a:off x="2095883" y="2039964"/>
        <a:ext cx="1248568" cy="646453"/>
      </dsp:txXfrm>
    </dsp:sp>
    <dsp:sp modelId="{96F1EF70-9149-4113-91E7-50757FEEF8B5}">
      <dsp:nvSpPr>
        <dsp:cNvPr id="0" name=""/>
        <dsp:cNvSpPr/>
      </dsp:nvSpPr>
      <dsp:spPr>
        <a:xfrm>
          <a:off x="2345596" y="2542761"/>
          <a:ext cx="1123711" cy="215484"/>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t>Technical Leader</a:t>
          </a:r>
        </a:p>
      </dsp:txBody>
      <dsp:txXfrm>
        <a:off x="2345596" y="2542761"/>
        <a:ext cx="1123711" cy="215484"/>
      </dsp:txXfrm>
    </dsp:sp>
    <dsp:sp modelId="{87D7F144-9ADF-4A79-8594-4606123AF018}">
      <dsp:nvSpPr>
        <dsp:cNvPr id="0" name=""/>
        <dsp:cNvSpPr/>
      </dsp:nvSpPr>
      <dsp:spPr>
        <a:xfrm>
          <a:off x="1258331" y="3059924"/>
          <a:ext cx="1248568" cy="646453"/>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Nguyễn Minh Hoàng</a:t>
          </a:r>
        </a:p>
      </dsp:txBody>
      <dsp:txXfrm>
        <a:off x="1258331" y="3059924"/>
        <a:ext cx="1248568" cy="646453"/>
      </dsp:txXfrm>
    </dsp:sp>
    <dsp:sp modelId="{E26AEED3-0853-4430-811E-1D27EF8524A8}">
      <dsp:nvSpPr>
        <dsp:cNvPr id="0" name=""/>
        <dsp:cNvSpPr/>
      </dsp:nvSpPr>
      <dsp:spPr>
        <a:xfrm>
          <a:off x="1508045" y="3562721"/>
          <a:ext cx="1123711" cy="215484"/>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ctr" defTabSz="577850">
            <a:lnSpc>
              <a:spcPct val="90000"/>
            </a:lnSpc>
            <a:spcBef>
              <a:spcPct val="0"/>
            </a:spcBef>
            <a:spcAft>
              <a:spcPct val="35000"/>
            </a:spcAft>
          </a:pPr>
          <a:r>
            <a:rPr lang="en-US" sz="1300" kern="1200"/>
            <a:t>Programmer</a:t>
          </a:r>
        </a:p>
      </dsp:txBody>
      <dsp:txXfrm>
        <a:off x="1508045" y="3562721"/>
        <a:ext cx="1123711" cy="215484"/>
      </dsp:txXfrm>
    </dsp:sp>
    <dsp:sp modelId="{9A1DE650-0DF0-41B8-87C8-5191FEE70D28}">
      <dsp:nvSpPr>
        <dsp:cNvPr id="0" name=""/>
        <dsp:cNvSpPr/>
      </dsp:nvSpPr>
      <dsp:spPr>
        <a:xfrm>
          <a:off x="2933435" y="3059924"/>
          <a:ext cx="1248568" cy="646453"/>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Hoàng Nghĩa Đức</a:t>
          </a:r>
        </a:p>
      </dsp:txBody>
      <dsp:txXfrm>
        <a:off x="2933435" y="3059924"/>
        <a:ext cx="1248568" cy="646453"/>
      </dsp:txXfrm>
    </dsp:sp>
    <dsp:sp modelId="{48A2BBE2-32D5-475D-8ED1-880F01E8A155}">
      <dsp:nvSpPr>
        <dsp:cNvPr id="0" name=""/>
        <dsp:cNvSpPr/>
      </dsp:nvSpPr>
      <dsp:spPr>
        <a:xfrm>
          <a:off x="3183148" y="3562721"/>
          <a:ext cx="1123711" cy="215484"/>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r" defTabSz="577850">
            <a:lnSpc>
              <a:spcPct val="90000"/>
            </a:lnSpc>
            <a:spcBef>
              <a:spcPct val="0"/>
            </a:spcBef>
            <a:spcAft>
              <a:spcPct val="35000"/>
            </a:spcAft>
          </a:pPr>
          <a:r>
            <a:rPr lang="en-US" sz="1300" kern="1200"/>
            <a:t>Programmer</a:t>
          </a:r>
        </a:p>
      </dsp:txBody>
      <dsp:txXfrm>
        <a:off x="3183148" y="3562721"/>
        <a:ext cx="1123711" cy="215484"/>
      </dsp:txXfrm>
    </dsp:sp>
    <dsp:sp modelId="{12BA1CDC-BF41-4EAC-B0E7-297CD7633B48}">
      <dsp:nvSpPr>
        <dsp:cNvPr id="0" name=""/>
        <dsp:cNvSpPr/>
      </dsp:nvSpPr>
      <dsp:spPr>
        <a:xfrm>
          <a:off x="5446091" y="2039964"/>
          <a:ext cx="1248568" cy="646453"/>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Lê </a:t>
          </a:r>
          <a:r>
            <a:rPr lang="en-US" sz="1600" kern="1200" smtClean="0"/>
            <a:t>Minh Thúy</a:t>
          </a:r>
          <a:endParaRPr lang="en-US" sz="1600" kern="1200"/>
        </a:p>
      </dsp:txBody>
      <dsp:txXfrm>
        <a:off x="5446091" y="2039964"/>
        <a:ext cx="1248568" cy="646453"/>
      </dsp:txXfrm>
    </dsp:sp>
    <dsp:sp modelId="{960D02B2-EEB7-4DA2-87FF-5A2167A464AE}">
      <dsp:nvSpPr>
        <dsp:cNvPr id="0" name=""/>
        <dsp:cNvSpPr/>
      </dsp:nvSpPr>
      <dsp:spPr>
        <a:xfrm>
          <a:off x="5695804" y="2542761"/>
          <a:ext cx="1123711" cy="215484"/>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t>Test Leader/QA</a:t>
          </a:r>
        </a:p>
      </dsp:txBody>
      <dsp:txXfrm>
        <a:off x="5695804" y="2542761"/>
        <a:ext cx="1123711" cy="215484"/>
      </dsp:txXfrm>
    </dsp:sp>
    <dsp:sp modelId="{542E98DF-D0F5-45D3-9836-02A12E2DF6B3}">
      <dsp:nvSpPr>
        <dsp:cNvPr id="0" name=""/>
        <dsp:cNvSpPr/>
      </dsp:nvSpPr>
      <dsp:spPr>
        <a:xfrm>
          <a:off x="4608539" y="3059924"/>
          <a:ext cx="1248568" cy="646453"/>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Trần </a:t>
          </a:r>
          <a:r>
            <a:rPr lang="en-US" sz="1600" kern="1200" smtClean="0"/>
            <a:t>Mạnh Hiếu</a:t>
          </a:r>
          <a:endParaRPr lang="en-US" sz="1600" kern="1200"/>
        </a:p>
      </dsp:txBody>
      <dsp:txXfrm>
        <a:off x="4608539" y="3059924"/>
        <a:ext cx="1248568" cy="646453"/>
      </dsp:txXfrm>
    </dsp:sp>
    <dsp:sp modelId="{37A54D3E-8158-449B-8FD6-ED9E379CFC31}">
      <dsp:nvSpPr>
        <dsp:cNvPr id="0" name=""/>
        <dsp:cNvSpPr/>
      </dsp:nvSpPr>
      <dsp:spPr>
        <a:xfrm>
          <a:off x="4858252" y="3562721"/>
          <a:ext cx="1123711" cy="215484"/>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t>Documentor/Tester</a:t>
          </a:r>
        </a:p>
      </dsp:txBody>
      <dsp:txXfrm>
        <a:off x="4858252" y="3562721"/>
        <a:ext cx="1123711" cy="215484"/>
      </dsp:txXfrm>
    </dsp:sp>
    <dsp:sp modelId="{52FD51DD-760D-4258-9E43-F2DD5FA66E9A}">
      <dsp:nvSpPr>
        <dsp:cNvPr id="0" name=""/>
        <dsp:cNvSpPr/>
      </dsp:nvSpPr>
      <dsp:spPr>
        <a:xfrm>
          <a:off x="6283643" y="3059924"/>
          <a:ext cx="1248568" cy="64645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smtClean="0"/>
            <a:t>Phan Tiến Lực</a:t>
          </a:r>
          <a:endParaRPr lang="en-US" sz="1600" kern="1200"/>
        </a:p>
      </dsp:txBody>
      <dsp:txXfrm>
        <a:off x="6283643" y="3059924"/>
        <a:ext cx="1248568" cy="646453"/>
      </dsp:txXfrm>
    </dsp:sp>
    <dsp:sp modelId="{5DCEBA54-5C14-42FC-9765-6B601C78DE6F}">
      <dsp:nvSpPr>
        <dsp:cNvPr id="0" name=""/>
        <dsp:cNvSpPr/>
      </dsp:nvSpPr>
      <dsp:spPr>
        <a:xfrm>
          <a:off x="6533356" y="3562721"/>
          <a:ext cx="1123711" cy="215484"/>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a:t>Documentor/Tester</a:t>
          </a:r>
        </a:p>
      </dsp:txBody>
      <dsp:txXfrm>
        <a:off x="6533356" y="3562721"/>
        <a:ext cx="1123711" cy="215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53112-79C8-4FEB-B20A-1A0435D6B5F5}">
      <dsp:nvSpPr>
        <dsp:cNvPr id="0" name=""/>
        <dsp:cNvSpPr/>
      </dsp:nvSpPr>
      <dsp:spPr>
        <a:xfrm rot="5400000">
          <a:off x="-172158" y="175224"/>
          <a:ext cx="1147725" cy="803407"/>
        </a:xfrm>
        <a:prstGeom prst="chevron">
          <a:avLst/>
        </a:prstGeom>
        <a:solidFill>
          <a:schemeClr val="accent5">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rot="-5400000">
        <a:off x="2" y="404769"/>
        <a:ext cx="803407" cy="344318"/>
      </dsp:txXfrm>
    </dsp:sp>
    <dsp:sp modelId="{62E57F6B-1A34-460C-A320-7434F60975FE}">
      <dsp:nvSpPr>
        <dsp:cNvPr id="0" name=""/>
        <dsp:cNvSpPr/>
      </dsp:nvSpPr>
      <dsp:spPr>
        <a:xfrm rot="5400000">
          <a:off x="4542738" y="-3736264"/>
          <a:ext cx="746021" cy="8224682"/>
        </a:xfrm>
        <a:prstGeom prst="round2Same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kern="1200" dirty="0" smtClean="0">
              <a:solidFill>
                <a:srgbClr val="002060"/>
              </a:solidFill>
              <a:effectLst/>
              <a:latin typeface="Times New Roman" panose="02020603050405020304" pitchFamily="18" charset="0"/>
              <a:cs typeface="Times New Roman" panose="02020603050405020304" pitchFamily="18" charset="0"/>
            </a:rPr>
            <a:t>-   </a:t>
          </a:r>
          <a:r>
            <a:rPr lang="en-US" sz="2800" b="0" kern="120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kern="1200" dirty="0">
            <a:solidFill>
              <a:srgbClr val="002060"/>
            </a:solidFill>
            <a:effectLst/>
            <a:latin typeface="Times New Roman" panose="02020603050405020304" pitchFamily="18" charset="0"/>
            <a:cs typeface="Times New Roman" panose="02020603050405020304" pitchFamily="18" charset="0"/>
          </a:endParaRPr>
        </a:p>
      </dsp:txBody>
      <dsp:txXfrm rot="-5400000">
        <a:off x="803408" y="39484"/>
        <a:ext cx="8188264" cy="673185"/>
      </dsp:txXfrm>
    </dsp:sp>
    <dsp:sp modelId="{11379803-ECA8-4204-B619-C726F0831AB5}">
      <dsp:nvSpPr>
        <dsp:cNvPr id="0" name=""/>
        <dsp:cNvSpPr/>
      </dsp:nvSpPr>
      <dsp:spPr>
        <a:xfrm rot="5400000">
          <a:off x="-172158" y="1174905"/>
          <a:ext cx="1147725" cy="803407"/>
        </a:xfrm>
        <a:prstGeom prst="chevron">
          <a:avLst/>
        </a:prstGeom>
        <a:solidFill>
          <a:schemeClr val="accent5">
            <a:hueOff val="716631"/>
            <a:satOff val="-7744"/>
            <a:lumOff val="-2484"/>
            <a:alphaOff val="0"/>
          </a:schemeClr>
        </a:solidFill>
        <a:ln w="9525" cap="rnd" cmpd="sng" algn="ctr">
          <a:solidFill>
            <a:schemeClr val="accent5">
              <a:hueOff val="716631"/>
              <a:satOff val="-7744"/>
              <a:lumOff val="-2484"/>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rot="-5400000">
        <a:off x="2" y="1404450"/>
        <a:ext cx="803407" cy="344318"/>
      </dsp:txXfrm>
    </dsp:sp>
    <dsp:sp modelId="{D38294C5-0D28-43CB-A7CF-86758BB9FD7A}">
      <dsp:nvSpPr>
        <dsp:cNvPr id="0" name=""/>
        <dsp:cNvSpPr/>
      </dsp:nvSpPr>
      <dsp:spPr>
        <a:xfrm rot="5400000">
          <a:off x="4530976" y="-2725296"/>
          <a:ext cx="746021" cy="8224682"/>
        </a:xfrm>
        <a:prstGeom prst="round2SameRect">
          <a:avLst/>
        </a:prstGeom>
        <a:solidFill>
          <a:schemeClr val="lt1">
            <a:alpha val="90000"/>
            <a:hueOff val="0"/>
            <a:satOff val="0"/>
            <a:lumOff val="0"/>
            <a:alphaOff val="0"/>
          </a:schemeClr>
        </a:solidFill>
        <a:ln w="9525" cap="rnd" cmpd="sng" algn="ctr">
          <a:solidFill>
            <a:schemeClr val="accent5">
              <a:hueOff val="716631"/>
              <a:satOff val="-7744"/>
              <a:lumOff val="-24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kern="1200" dirty="0" smtClean="0">
              <a:solidFill>
                <a:srgbClr val="002060"/>
              </a:solidFill>
              <a:latin typeface="Times New Roman" panose="02020603050405020304" pitchFamily="18" charset="0"/>
              <a:cs typeface="Times New Roman" panose="02020603050405020304" pitchFamily="18" charset="0"/>
            </a:rPr>
            <a:t>-   System Users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791646" y="1050452"/>
        <a:ext cx="8188264" cy="673185"/>
      </dsp:txXfrm>
    </dsp:sp>
    <dsp:sp modelId="{9E7CDDCB-13A0-40A9-986D-D6BA931259A9}">
      <dsp:nvSpPr>
        <dsp:cNvPr id="0" name=""/>
        <dsp:cNvSpPr/>
      </dsp:nvSpPr>
      <dsp:spPr>
        <a:xfrm rot="5400000">
          <a:off x="-172158" y="2174586"/>
          <a:ext cx="1147725" cy="803407"/>
        </a:xfrm>
        <a:prstGeom prst="chevron">
          <a:avLst/>
        </a:prstGeom>
        <a:solidFill>
          <a:schemeClr val="accent5">
            <a:hueOff val="1433262"/>
            <a:satOff val="-15489"/>
            <a:lumOff val="-4968"/>
            <a:alphaOff val="0"/>
          </a:schemeClr>
        </a:solidFill>
        <a:ln w="9525" cap="rnd" cmpd="sng" algn="ctr">
          <a:solidFill>
            <a:schemeClr val="accent5">
              <a:hueOff val="1433262"/>
              <a:satOff val="-15489"/>
              <a:lumOff val="-4968"/>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3.3</a:t>
          </a:r>
          <a:endParaRPr lang="en-US" sz="2200" kern="1200" dirty="0"/>
        </a:p>
      </dsp:txBody>
      <dsp:txXfrm rot="-5400000">
        <a:off x="2" y="2404131"/>
        <a:ext cx="803407" cy="344318"/>
      </dsp:txXfrm>
    </dsp:sp>
    <dsp:sp modelId="{8E3CED57-AC44-45E8-A7FD-BB6BB827892D}">
      <dsp:nvSpPr>
        <dsp:cNvPr id="0" name=""/>
        <dsp:cNvSpPr/>
      </dsp:nvSpPr>
      <dsp:spPr>
        <a:xfrm rot="5400000">
          <a:off x="4542738" y="-1736902"/>
          <a:ext cx="746021" cy="8224682"/>
        </a:xfrm>
        <a:prstGeom prst="round2SameRect">
          <a:avLst/>
        </a:prstGeom>
        <a:solidFill>
          <a:schemeClr val="lt1">
            <a:alpha val="90000"/>
            <a:hueOff val="0"/>
            <a:satOff val="0"/>
            <a:lumOff val="0"/>
            <a:alphaOff val="0"/>
          </a:schemeClr>
        </a:solidFill>
        <a:ln w="9525" cap="rnd" cmpd="sng" algn="ctr">
          <a:solidFill>
            <a:schemeClr val="accent5">
              <a:hueOff val="1433262"/>
              <a:satOff val="-15489"/>
              <a:lumOff val="-496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kern="1200" dirty="0" smtClean="0">
              <a:solidFill>
                <a:srgbClr val="002060"/>
              </a:solidFill>
              <a:latin typeface="Times New Roman" panose="02020603050405020304" pitchFamily="18" charset="0"/>
              <a:cs typeface="Times New Roman" panose="02020603050405020304" pitchFamily="18" charset="0"/>
            </a:rPr>
            <a:t>-   </a:t>
          </a:r>
          <a:r>
            <a:rPr lang="en-US" sz="2800" kern="12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803408" y="2038846"/>
        <a:ext cx="8188264" cy="673185"/>
      </dsp:txXfrm>
    </dsp:sp>
    <dsp:sp modelId="{3B48293F-B410-4ACF-9681-9F1572D8B922}">
      <dsp:nvSpPr>
        <dsp:cNvPr id="0" name=""/>
        <dsp:cNvSpPr/>
      </dsp:nvSpPr>
      <dsp:spPr>
        <a:xfrm rot="5400000">
          <a:off x="-172158" y="3174267"/>
          <a:ext cx="1147725" cy="803407"/>
        </a:xfrm>
        <a:prstGeom prst="chevron">
          <a:avLst/>
        </a:prstGeom>
        <a:solidFill>
          <a:schemeClr val="accent5">
            <a:hueOff val="2149893"/>
            <a:satOff val="-23233"/>
            <a:lumOff val="-7452"/>
            <a:alphaOff val="0"/>
          </a:schemeClr>
        </a:solidFill>
        <a:ln w="9525" cap="rnd" cmpd="sng" algn="ctr">
          <a:solidFill>
            <a:schemeClr val="accent5">
              <a:hueOff val="2149893"/>
              <a:satOff val="-23233"/>
              <a:lumOff val="-7452"/>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3.4</a:t>
          </a:r>
          <a:endParaRPr lang="en-US" sz="2200" kern="1200" dirty="0"/>
        </a:p>
      </dsp:txBody>
      <dsp:txXfrm rot="-5400000">
        <a:off x="2" y="3403812"/>
        <a:ext cx="803407" cy="344318"/>
      </dsp:txXfrm>
    </dsp:sp>
    <dsp:sp modelId="{2EDBE5FB-E3FA-41B5-9D69-2413BEBE05D2}">
      <dsp:nvSpPr>
        <dsp:cNvPr id="0" name=""/>
        <dsp:cNvSpPr/>
      </dsp:nvSpPr>
      <dsp:spPr>
        <a:xfrm rot="5400000">
          <a:off x="4542738" y="-737221"/>
          <a:ext cx="746021" cy="8224682"/>
        </a:xfrm>
        <a:prstGeom prst="round2SameRect">
          <a:avLst/>
        </a:prstGeom>
        <a:solidFill>
          <a:schemeClr val="lt1">
            <a:alpha val="90000"/>
            <a:hueOff val="0"/>
            <a:satOff val="0"/>
            <a:lumOff val="0"/>
            <a:alphaOff val="0"/>
          </a:schemeClr>
        </a:solidFill>
        <a:ln w="9525" cap="rnd" cmpd="sng" algn="ctr">
          <a:solidFill>
            <a:schemeClr val="accent5">
              <a:hueOff val="2149893"/>
              <a:satOff val="-23233"/>
              <a:lumOff val="-74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ja-JP" altLang="en-US" sz="28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kern="1200" dirty="0" smtClean="0">
              <a:solidFill>
                <a:srgbClr val="002060"/>
              </a:solidFill>
              <a:latin typeface="Times New Roman" panose="02020603050405020304" pitchFamily="18" charset="0"/>
              <a:cs typeface="Times New Roman" panose="02020603050405020304" pitchFamily="18" charset="0"/>
            </a:rPr>
            <a:t>-   </a:t>
          </a:r>
          <a:r>
            <a:rPr lang="en-US" sz="2800" kern="12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kern="1200" dirty="0">
            <a:solidFill>
              <a:srgbClr val="002060"/>
            </a:solidFill>
            <a:latin typeface="Times New Roman" panose="02020603050405020304" pitchFamily="18" charset="0"/>
            <a:cs typeface="Times New Roman" panose="02020603050405020304" pitchFamily="18" charset="0"/>
          </a:endParaRPr>
        </a:p>
      </dsp:txBody>
      <dsp:txXfrm rot="-5400000">
        <a:off x="803408" y="3038527"/>
        <a:ext cx="8188264" cy="673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1FB5B-3724-4150-9A7D-350011B67DB6}">
      <dsp:nvSpPr>
        <dsp:cNvPr id="0" name=""/>
        <dsp:cNvSpPr/>
      </dsp:nvSpPr>
      <dsp:spPr>
        <a:xfrm rot="5400000">
          <a:off x="4620321" y="-3584714"/>
          <a:ext cx="763392" cy="8128033"/>
        </a:xfrm>
        <a:prstGeom prst="round2Same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rgbClr val="002060"/>
              </a:solidFill>
              <a:latin typeface="Times New Roman" panose="02020603050405020304" pitchFamily="18" charset="0"/>
              <a:cs typeface="Times New Roman" panose="02020603050405020304" pitchFamily="18" charset="0"/>
            </a:rPr>
            <a:t>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38001" y="134872"/>
        <a:ext cx="8090767" cy="688860"/>
      </dsp:txXfrm>
    </dsp:sp>
    <dsp:sp modelId="{ED6DAACD-E26D-4E07-A4CA-B14852BFDE2A}">
      <dsp:nvSpPr>
        <dsp:cNvPr id="0" name=""/>
        <dsp:cNvSpPr/>
      </dsp:nvSpPr>
      <dsp:spPr>
        <a:xfrm>
          <a:off x="692" y="2182"/>
          <a:ext cx="937308" cy="954240"/>
        </a:xfrm>
        <a:prstGeom prst="roundRect">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4.1</a:t>
          </a:r>
          <a:endParaRPr lang="en-US" sz="2400" b="1" kern="1200" dirty="0">
            <a:solidFill>
              <a:srgbClr val="002060"/>
            </a:solidFill>
          </a:endParaRPr>
        </a:p>
      </dsp:txBody>
      <dsp:txXfrm>
        <a:off x="46448" y="47938"/>
        <a:ext cx="845796" cy="862728"/>
      </dsp:txXfrm>
    </dsp:sp>
    <dsp:sp modelId="{15E7460D-A106-4565-90F0-0A9B76802EA7}">
      <dsp:nvSpPr>
        <dsp:cNvPr id="0" name=""/>
        <dsp:cNvSpPr/>
      </dsp:nvSpPr>
      <dsp:spPr>
        <a:xfrm rot="5400000">
          <a:off x="4599116" y="-2530723"/>
          <a:ext cx="764583" cy="8116373"/>
        </a:xfrm>
        <a:prstGeom prst="round2SameRect">
          <a:avLst/>
        </a:prstGeom>
        <a:solidFill>
          <a:schemeClr val="accent5">
            <a:tint val="40000"/>
            <a:alpha val="90000"/>
            <a:hueOff val="583193"/>
            <a:satOff val="-4733"/>
            <a:lumOff val="-515"/>
            <a:alphaOff val="0"/>
          </a:schemeClr>
        </a:solidFill>
        <a:ln w="9525" cap="rnd" cmpd="sng" algn="ctr">
          <a:solidFill>
            <a:schemeClr val="accent5">
              <a:tint val="40000"/>
              <a:alpha val="90000"/>
              <a:hueOff val="583193"/>
              <a:satOff val="-4733"/>
              <a:lumOff val="-5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23221" y="1182496"/>
        <a:ext cx="8079049" cy="689935"/>
      </dsp:txXfrm>
    </dsp:sp>
    <dsp:sp modelId="{0E5E14A9-2605-4941-9E6A-57A0670A28BB}">
      <dsp:nvSpPr>
        <dsp:cNvPr id="0" name=""/>
        <dsp:cNvSpPr/>
      </dsp:nvSpPr>
      <dsp:spPr>
        <a:xfrm flipH="1">
          <a:off x="692" y="1004135"/>
          <a:ext cx="941821" cy="954240"/>
        </a:xfrm>
        <a:prstGeom prst="roundRect">
          <a:avLst/>
        </a:prstGeom>
        <a:solidFill>
          <a:schemeClr val="accent5">
            <a:hueOff val="537473"/>
            <a:satOff val="-5808"/>
            <a:lumOff val="-186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4.2</a:t>
          </a:r>
          <a:endParaRPr lang="en-US" sz="2400" b="1" kern="1200" dirty="0">
            <a:solidFill>
              <a:srgbClr val="002060"/>
            </a:solidFill>
          </a:endParaRPr>
        </a:p>
      </dsp:txBody>
      <dsp:txXfrm>
        <a:off x="46668" y="1050111"/>
        <a:ext cx="849869" cy="862288"/>
      </dsp:txXfrm>
    </dsp:sp>
    <dsp:sp modelId="{8CF47843-DB6E-4C3A-A632-F357CB27A050}">
      <dsp:nvSpPr>
        <dsp:cNvPr id="0" name=""/>
        <dsp:cNvSpPr/>
      </dsp:nvSpPr>
      <dsp:spPr>
        <a:xfrm rot="5400000">
          <a:off x="4621748" y="-1578018"/>
          <a:ext cx="764010" cy="8122452"/>
        </a:xfrm>
        <a:prstGeom prst="round2SameRect">
          <a:avLst/>
        </a:prstGeom>
        <a:solidFill>
          <a:schemeClr val="accent5">
            <a:tint val="40000"/>
            <a:alpha val="90000"/>
            <a:hueOff val="1166386"/>
            <a:satOff val="-9467"/>
            <a:lumOff val="-1030"/>
            <a:alphaOff val="0"/>
          </a:schemeClr>
        </a:solidFill>
        <a:ln w="9525" cap="rnd" cmpd="sng" algn="ctr">
          <a:solidFill>
            <a:schemeClr val="accent5">
              <a:tint val="40000"/>
              <a:alpha val="90000"/>
              <a:hueOff val="1166386"/>
              <a:satOff val="-9467"/>
              <a:lumOff val="-10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Package View</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527" y="2138499"/>
        <a:ext cx="8085156" cy="689418"/>
      </dsp:txXfrm>
    </dsp:sp>
    <dsp:sp modelId="{9CEF29B8-5389-46E5-9667-E0FED8AC179F}">
      <dsp:nvSpPr>
        <dsp:cNvPr id="0" name=""/>
        <dsp:cNvSpPr/>
      </dsp:nvSpPr>
      <dsp:spPr>
        <a:xfrm>
          <a:off x="692" y="2006087"/>
          <a:ext cx="941835" cy="954240"/>
        </a:xfrm>
        <a:prstGeom prst="roundRect">
          <a:avLst/>
        </a:prstGeom>
        <a:solidFill>
          <a:schemeClr val="accent5">
            <a:hueOff val="1074947"/>
            <a:satOff val="-11617"/>
            <a:lumOff val="-3726"/>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4.3</a:t>
          </a:r>
          <a:endParaRPr lang="en-US" sz="2400" b="1" kern="1200" dirty="0">
            <a:solidFill>
              <a:srgbClr val="002060"/>
            </a:solidFill>
          </a:endParaRPr>
        </a:p>
      </dsp:txBody>
      <dsp:txXfrm>
        <a:off x="46669" y="2052064"/>
        <a:ext cx="849881" cy="862286"/>
      </dsp:txXfrm>
    </dsp:sp>
    <dsp:sp modelId="{C906CE59-006A-40B5-9382-2558F28260B6}">
      <dsp:nvSpPr>
        <dsp:cNvPr id="0" name=""/>
        <dsp:cNvSpPr/>
      </dsp:nvSpPr>
      <dsp:spPr>
        <a:xfrm rot="5400000">
          <a:off x="4616129" y="-571332"/>
          <a:ext cx="764903" cy="8112987"/>
        </a:xfrm>
        <a:prstGeom prst="round2SameRect">
          <a:avLst/>
        </a:prstGeom>
        <a:solidFill>
          <a:schemeClr val="accent5">
            <a:tint val="40000"/>
            <a:alpha val="90000"/>
            <a:hueOff val="1749579"/>
            <a:satOff val="-14200"/>
            <a:lumOff val="-1545"/>
            <a:alphaOff val="0"/>
          </a:schemeClr>
        </a:solidFill>
        <a:ln w="9525" cap="rnd" cmpd="sng" algn="ctr">
          <a:solidFill>
            <a:schemeClr val="accent5">
              <a:tint val="40000"/>
              <a:alpha val="90000"/>
              <a:hueOff val="1749579"/>
              <a:satOff val="-14200"/>
              <a:lumOff val="-15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Detail Design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088" y="3140048"/>
        <a:ext cx="8075648" cy="690225"/>
      </dsp:txXfrm>
    </dsp:sp>
    <dsp:sp modelId="{B7FAADD1-92BB-4516-857D-F6F57158FFCD}">
      <dsp:nvSpPr>
        <dsp:cNvPr id="0" name=""/>
        <dsp:cNvSpPr/>
      </dsp:nvSpPr>
      <dsp:spPr>
        <a:xfrm>
          <a:off x="0" y="3001961"/>
          <a:ext cx="941831" cy="954240"/>
        </a:xfrm>
        <a:prstGeom prst="roundRect">
          <a:avLst/>
        </a:prstGeom>
        <a:solidFill>
          <a:schemeClr val="accent5">
            <a:hueOff val="1612420"/>
            <a:satOff val="-17425"/>
            <a:lumOff val="-5589"/>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4.4</a:t>
          </a:r>
          <a:endParaRPr lang="en-US" sz="2400" b="1" kern="1200" dirty="0">
            <a:solidFill>
              <a:srgbClr val="002060"/>
            </a:solidFill>
          </a:endParaRPr>
        </a:p>
      </dsp:txBody>
      <dsp:txXfrm>
        <a:off x="45976" y="3047937"/>
        <a:ext cx="849879" cy="862288"/>
      </dsp:txXfrm>
    </dsp:sp>
    <dsp:sp modelId="{5B15CE3A-3064-4136-96A0-B7749D955401}">
      <dsp:nvSpPr>
        <dsp:cNvPr id="0" name=""/>
        <dsp:cNvSpPr/>
      </dsp:nvSpPr>
      <dsp:spPr>
        <a:xfrm rot="5400000">
          <a:off x="4620840" y="426711"/>
          <a:ext cx="764163" cy="8120803"/>
        </a:xfrm>
        <a:prstGeom prst="round2SameRect">
          <a:avLst/>
        </a:prstGeom>
        <a:solidFill>
          <a:schemeClr val="accent5">
            <a:tint val="40000"/>
            <a:alpha val="90000"/>
            <a:hueOff val="2332772"/>
            <a:satOff val="-18934"/>
            <a:lumOff val="-2060"/>
            <a:alphaOff val="0"/>
          </a:schemeClr>
        </a:solidFill>
        <a:ln w="9525" cap="rnd" cmpd="sng" algn="ctr">
          <a:solidFill>
            <a:schemeClr val="accent5">
              <a:tint val="40000"/>
              <a:alpha val="90000"/>
              <a:hueOff val="2332772"/>
              <a:satOff val="-18934"/>
              <a:lumOff val="-20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Database Design</a:t>
          </a:r>
          <a:endParaRPr lang="en-US" sz="2400" kern="1200" dirty="0">
            <a:solidFill>
              <a:srgbClr val="002060"/>
            </a:solidFill>
            <a:latin typeface="Times New Roman" panose="02020603050405020304" pitchFamily="18" charset="0"/>
            <a:cs typeface="Times New Roman" panose="02020603050405020304" pitchFamily="18" charset="0"/>
          </a:endParaRPr>
        </a:p>
      </dsp:txBody>
      <dsp:txXfrm rot="-5400000">
        <a:off x="942521" y="4142334"/>
        <a:ext cx="8083500" cy="689557"/>
      </dsp:txXfrm>
    </dsp:sp>
    <dsp:sp modelId="{F4A09044-0E53-4769-BEED-8475DE892B06}">
      <dsp:nvSpPr>
        <dsp:cNvPr id="0" name=""/>
        <dsp:cNvSpPr/>
      </dsp:nvSpPr>
      <dsp:spPr>
        <a:xfrm>
          <a:off x="692" y="4009992"/>
          <a:ext cx="941827" cy="954240"/>
        </a:xfrm>
        <a:prstGeom prst="roundRect">
          <a:avLst/>
        </a:prstGeom>
        <a:solidFill>
          <a:schemeClr val="accent5">
            <a:hueOff val="2149893"/>
            <a:satOff val="-23233"/>
            <a:lumOff val="-7452"/>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4.5</a:t>
          </a:r>
          <a:endParaRPr lang="en-US" sz="2400" b="1" kern="1200" dirty="0">
            <a:solidFill>
              <a:srgbClr val="002060"/>
            </a:solidFill>
          </a:endParaRPr>
        </a:p>
      </dsp:txBody>
      <dsp:txXfrm>
        <a:off x="46668" y="4055968"/>
        <a:ext cx="849875" cy="86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2011424" y="307"/>
          <a:ext cx="2753153" cy="713343"/>
        </a:xfrm>
        <a:prstGeom prst="roundRect">
          <a:avLst>
            <a:gd name="adj" fmla="val 10000"/>
          </a:avLst>
        </a:prstGeom>
        <a:solidFill>
          <a:schemeClr val="accent2">
            <a:lumMod val="60000"/>
            <a:lum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rgbClr val="002060"/>
              </a:solidFill>
              <a:latin typeface="Times New Roman" panose="02020603050405020304" pitchFamily="18" charset="0"/>
              <a:cs typeface="Times New Roman" panose="02020603050405020304" pitchFamily="18" charset="0"/>
            </a:rPr>
            <a:t>5.1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0" algn="ctr" defTabSz="889000">
            <a:lnSpc>
              <a:spcPct val="90000"/>
            </a:lnSpc>
            <a:spcBef>
              <a:spcPct val="0"/>
            </a:spcBef>
            <a:spcAft>
              <a:spcPct val="35000"/>
            </a:spcAft>
          </a:pPr>
          <a:r>
            <a:rPr lang="en-US" altLang="ja-JP" sz="2000" b="1" kern="1200" dirty="0" smtClean="0">
              <a:solidFill>
                <a:srgbClr val="002060"/>
              </a:solidFill>
              <a:latin typeface="Times New Roman" panose="02020603050405020304" pitchFamily="18" charset="0"/>
              <a:cs typeface="Times New Roman" panose="02020603050405020304" pitchFamily="18" charset="0"/>
            </a:rPr>
            <a:t> </a:t>
          </a:r>
          <a:r>
            <a:rPr lang="en-US" sz="2000" b="1" kern="1200" dirty="0" smtClean="0">
              <a:solidFill>
                <a:srgbClr val="002060"/>
              </a:solidFill>
              <a:latin typeface="Times New Roman" panose="02020603050405020304" pitchFamily="18" charset="0"/>
              <a:cs typeface="Times New Roman" panose="02020603050405020304" pitchFamily="18" charset="0"/>
            </a:rPr>
            <a:t>Review</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2032317" y="21200"/>
        <a:ext cx="2711367" cy="671557"/>
      </dsp:txXfrm>
    </dsp:sp>
    <dsp:sp modelId="{FA559AD6-ED15-47E3-BCC6-01C6372E6387}">
      <dsp:nvSpPr>
        <dsp:cNvPr id="0" name=""/>
        <dsp:cNvSpPr/>
      </dsp:nvSpPr>
      <dsp:spPr>
        <a:xfrm>
          <a:off x="2286739" y="713651"/>
          <a:ext cx="275315" cy="532722"/>
        </a:xfrm>
        <a:custGeom>
          <a:avLst/>
          <a:gdLst/>
          <a:ahLst/>
          <a:cxnLst/>
          <a:rect l="0" t="0" r="0" b="0"/>
          <a:pathLst>
            <a:path>
              <a:moveTo>
                <a:pt x="0" y="0"/>
              </a:moveTo>
              <a:lnTo>
                <a:pt x="0" y="532722"/>
              </a:lnTo>
              <a:lnTo>
                <a:pt x="275315" y="532722"/>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2562054" y="889701"/>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5.1.1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sz="2000" b="0" kern="1200" dirty="0" smtClean="0">
              <a:solidFill>
                <a:srgbClr val="002060"/>
              </a:solidFill>
              <a:latin typeface="Times New Roman" panose="02020603050405020304" pitchFamily="18" charset="0"/>
              <a:cs typeface="Times New Roman" panose="02020603050405020304" pitchFamily="18" charset="0"/>
            </a:rPr>
            <a:t>Project Plan</a:t>
          </a:r>
          <a:endParaRPr lang="en-US" sz="2000" kern="1200" dirty="0"/>
        </a:p>
      </dsp:txBody>
      <dsp:txXfrm>
        <a:off x="2582947" y="910594"/>
        <a:ext cx="2711367" cy="671557"/>
      </dsp:txXfrm>
    </dsp:sp>
    <dsp:sp modelId="{F5342885-D991-48BA-875A-DD82CA97184B}">
      <dsp:nvSpPr>
        <dsp:cNvPr id="0" name=""/>
        <dsp:cNvSpPr/>
      </dsp:nvSpPr>
      <dsp:spPr>
        <a:xfrm>
          <a:off x="2286739" y="713651"/>
          <a:ext cx="275315" cy="1422117"/>
        </a:xfrm>
        <a:custGeom>
          <a:avLst/>
          <a:gdLst/>
          <a:ahLst/>
          <a:cxnLst/>
          <a:rect l="0" t="0" r="0" b="0"/>
          <a:pathLst>
            <a:path>
              <a:moveTo>
                <a:pt x="0" y="0"/>
              </a:moveTo>
              <a:lnTo>
                <a:pt x="0" y="1422117"/>
              </a:lnTo>
              <a:lnTo>
                <a:pt x="275315" y="1422117"/>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2562054" y="1779096"/>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5.1.2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SRS</a:t>
          </a:r>
          <a:endParaRPr lang="en-US" sz="2000" b="0" kern="1200" dirty="0">
            <a:solidFill>
              <a:srgbClr val="002060"/>
            </a:solidFill>
            <a:latin typeface="Times New Roman" panose="02020603050405020304" pitchFamily="18" charset="0"/>
            <a:cs typeface="Times New Roman" panose="02020603050405020304" pitchFamily="18" charset="0"/>
          </a:endParaRPr>
        </a:p>
      </dsp:txBody>
      <dsp:txXfrm>
        <a:off x="2582947" y="1799989"/>
        <a:ext cx="2711367" cy="671557"/>
      </dsp:txXfrm>
    </dsp:sp>
    <dsp:sp modelId="{CAD7C084-BA32-4CBE-92ED-84AFD360786B}">
      <dsp:nvSpPr>
        <dsp:cNvPr id="0" name=""/>
        <dsp:cNvSpPr/>
      </dsp:nvSpPr>
      <dsp:spPr>
        <a:xfrm>
          <a:off x="2286739" y="713651"/>
          <a:ext cx="261253" cy="2315589"/>
        </a:xfrm>
        <a:custGeom>
          <a:avLst/>
          <a:gdLst/>
          <a:ahLst/>
          <a:cxnLst/>
          <a:rect l="0" t="0" r="0" b="0"/>
          <a:pathLst>
            <a:path>
              <a:moveTo>
                <a:pt x="0" y="0"/>
              </a:moveTo>
              <a:lnTo>
                <a:pt x="0" y="2315589"/>
              </a:lnTo>
              <a:lnTo>
                <a:pt x="261253" y="2315589"/>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2547993" y="2672568"/>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5.1.3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kern="12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kern="12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Design</a:t>
          </a:r>
          <a:endParaRPr lang="en-US" sz="2000" b="0" kern="1200" dirty="0">
            <a:solidFill>
              <a:srgbClr val="002060"/>
            </a:solidFill>
            <a:latin typeface="Times New Roman" panose="02020603050405020304" pitchFamily="18" charset="0"/>
            <a:cs typeface="Times New Roman" panose="02020603050405020304" pitchFamily="18" charset="0"/>
          </a:endParaRPr>
        </a:p>
      </dsp:txBody>
      <dsp:txXfrm>
        <a:off x="2568886" y="2693461"/>
        <a:ext cx="2711367" cy="671557"/>
      </dsp:txXfrm>
    </dsp:sp>
    <dsp:sp modelId="{BB7CF8D3-04FF-4F47-9F08-A276D2C3D985}">
      <dsp:nvSpPr>
        <dsp:cNvPr id="0" name=""/>
        <dsp:cNvSpPr/>
      </dsp:nvSpPr>
      <dsp:spPr>
        <a:xfrm>
          <a:off x="2286739" y="713651"/>
          <a:ext cx="275315" cy="3200907"/>
        </a:xfrm>
        <a:custGeom>
          <a:avLst/>
          <a:gdLst/>
          <a:ahLst/>
          <a:cxnLst/>
          <a:rect l="0" t="0" r="0" b="0"/>
          <a:pathLst>
            <a:path>
              <a:moveTo>
                <a:pt x="0" y="0"/>
              </a:moveTo>
              <a:lnTo>
                <a:pt x="0" y="3200907"/>
              </a:lnTo>
              <a:lnTo>
                <a:pt x="275315" y="3200907"/>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2562054" y="3557886"/>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5.1.4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0" algn="l" defTabSz="889000">
            <a:lnSpc>
              <a:spcPct val="90000"/>
            </a:lnSpc>
            <a:spcBef>
              <a:spcPct val="0"/>
            </a:spcBef>
            <a:spcAft>
              <a:spcPct val="35000"/>
            </a:spcAft>
          </a:pPr>
          <a:r>
            <a:rPr lang="en-US" sz="2000" b="0" kern="1200" dirty="0" smtClean="0">
              <a:solidFill>
                <a:srgbClr val="002060"/>
              </a:solidFill>
              <a:latin typeface="Times New Roman" panose="02020603050405020304" pitchFamily="18" charset="0"/>
              <a:cs typeface="Times New Roman" panose="02020603050405020304" pitchFamily="18" charset="0"/>
            </a:rPr>
            <a:t>Code</a:t>
          </a:r>
          <a:endParaRPr lang="en-US" sz="2000" b="0" kern="1200" dirty="0">
            <a:solidFill>
              <a:srgbClr val="002060"/>
            </a:solidFill>
            <a:latin typeface="Times New Roman" panose="02020603050405020304" pitchFamily="18" charset="0"/>
            <a:cs typeface="Times New Roman" panose="02020603050405020304" pitchFamily="18" charset="0"/>
          </a:endParaRPr>
        </a:p>
      </dsp:txBody>
      <dsp:txXfrm>
        <a:off x="2582947" y="3578779"/>
        <a:ext cx="2711367" cy="671557"/>
      </dsp:txXfrm>
    </dsp:sp>
    <dsp:sp modelId="{0CD7700C-5256-4BB9-9480-701AEA00011D}">
      <dsp:nvSpPr>
        <dsp:cNvPr id="0" name=""/>
        <dsp:cNvSpPr/>
      </dsp:nvSpPr>
      <dsp:spPr>
        <a:xfrm>
          <a:off x="2286739" y="713651"/>
          <a:ext cx="275315" cy="4090301"/>
        </a:xfrm>
        <a:custGeom>
          <a:avLst/>
          <a:gdLst/>
          <a:ahLst/>
          <a:cxnLst/>
          <a:rect l="0" t="0" r="0" b="0"/>
          <a:pathLst>
            <a:path>
              <a:moveTo>
                <a:pt x="0" y="0"/>
              </a:moveTo>
              <a:lnTo>
                <a:pt x="0" y="4090301"/>
              </a:lnTo>
              <a:lnTo>
                <a:pt x="275315" y="4090301"/>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2562054" y="4447280"/>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dirty="0" smtClean="0">
              <a:solidFill>
                <a:srgbClr val="002060"/>
              </a:solidFill>
              <a:latin typeface="Times New Roman" panose="02020603050405020304" pitchFamily="18" charset="0"/>
              <a:cs typeface="Times New Roman" panose="02020603050405020304" pitchFamily="18" charset="0"/>
            </a:rPr>
            <a:t>5.1.5 </a:t>
          </a:r>
          <a:r>
            <a:rPr lang="ja-JP" altLang="en-US" sz="2000" b="1" kern="12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kern="1200" dirty="0" smtClean="0">
              <a:solidFill>
                <a:srgbClr val="002060"/>
              </a:solidFill>
              <a:latin typeface="Times New Roman" panose="02020603050405020304" pitchFamily="18" charset="0"/>
              <a:cs typeface="Times New Roman" panose="02020603050405020304" pitchFamily="18" charset="0"/>
            </a:rPr>
            <a:t> </a:t>
          </a:r>
        </a:p>
        <a:p>
          <a:pPr lvl="0" algn="l" defTabSz="889000">
            <a:lnSpc>
              <a:spcPct val="90000"/>
            </a:lnSpc>
            <a:spcBef>
              <a:spcPct val="0"/>
            </a:spcBef>
            <a:spcAft>
              <a:spcPct val="35000"/>
            </a:spcAft>
          </a:pPr>
          <a:r>
            <a:rPr lang="en-US" sz="2000" kern="1200" dirty="0" smtClean="0">
              <a:solidFill>
                <a:srgbClr val="002060"/>
              </a:solidFill>
              <a:latin typeface="Times New Roman" panose="02020603050405020304" pitchFamily="18" charset="0"/>
              <a:cs typeface="Times New Roman" panose="02020603050405020304" pitchFamily="18" charset="0"/>
            </a:rPr>
            <a:t>Test Document</a:t>
          </a:r>
          <a:endParaRPr lang="en-US" sz="2000" kern="1200" dirty="0">
            <a:solidFill>
              <a:srgbClr val="002060"/>
            </a:solidFill>
            <a:latin typeface="Times New Roman" panose="02020603050405020304" pitchFamily="18" charset="0"/>
            <a:cs typeface="Times New Roman" panose="02020603050405020304" pitchFamily="18" charset="0"/>
          </a:endParaRPr>
        </a:p>
      </dsp:txBody>
      <dsp:txXfrm>
        <a:off x="2582947" y="4468173"/>
        <a:ext cx="2711367" cy="671557"/>
      </dsp:txXfrm>
    </dsp:sp>
    <dsp:sp modelId="{667C44B1-29A5-43B5-94BE-67B54811D099}">
      <dsp:nvSpPr>
        <dsp:cNvPr id="0" name=""/>
        <dsp:cNvSpPr/>
      </dsp:nvSpPr>
      <dsp:spPr>
        <a:xfrm>
          <a:off x="5909457" y="26531"/>
          <a:ext cx="2753153" cy="713343"/>
        </a:xfrm>
        <a:prstGeom prst="roundRect">
          <a:avLst>
            <a:gd name="adj" fmla="val 10000"/>
          </a:avLst>
        </a:prstGeom>
        <a:solidFill>
          <a:schemeClr val="accent2">
            <a:lumMod val="60000"/>
            <a:lumOff val="4000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rgbClr val="002060"/>
              </a:solidFill>
              <a:latin typeface="Times New Roman" panose="02020603050405020304" pitchFamily="18" charset="0"/>
              <a:cs typeface="Times New Roman" panose="02020603050405020304" pitchFamily="18" charset="0"/>
            </a:rPr>
            <a:t>5.2 </a:t>
          </a:r>
          <a:r>
            <a:rPr lang="ja-JP" altLang="en-US" sz="20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kern="1200" dirty="0" smtClean="0">
              <a:solidFill>
                <a:srgbClr val="002060"/>
              </a:solidFill>
              <a:latin typeface="Times New Roman" panose="02020603050405020304" pitchFamily="18" charset="0"/>
              <a:cs typeface="Times New Roman" panose="02020603050405020304" pitchFamily="18" charset="0"/>
            </a:rPr>
            <a:t> Testing</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5930350" y="47424"/>
        <a:ext cx="2711367" cy="671557"/>
      </dsp:txXfrm>
    </dsp:sp>
    <dsp:sp modelId="{934FBD14-EC84-4B70-919D-1E0F4F1720CE}">
      <dsp:nvSpPr>
        <dsp:cNvPr id="0" name=""/>
        <dsp:cNvSpPr/>
      </dsp:nvSpPr>
      <dsp:spPr>
        <a:xfrm>
          <a:off x="6184772" y="739875"/>
          <a:ext cx="173749" cy="584249"/>
        </a:xfrm>
        <a:custGeom>
          <a:avLst/>
          <a:gdLst/>
          <a:ahLst/>
          <a:cxnLst/>
          <a:rect l="0" t="0" r="0" b="0"/>
          <a:pathLst>
            <a:path>
              <a:moveTo>
                <a:pt x="0" y="0"/>
              </a:moveTo>
              <a:lnTo>
                <a:pt x="0" y="584249"/>
              </a:lnTo>
              <a:lnTo>
                <a:pt x="173749" y="584249"/>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6358522" y="967452"/>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dirty="0" smtClean="0">
              <a:solidFill>
                <a:srgbClr val="002060"/>
              </a:solidFill>
            </a:rPr>
            <a:t>5.2.1 </a:t>
          </a:r>
          <a:r>
            <a:rPr lang="ja-JP" altLang="en-US" sz="2000" b="1" kern="1200" dirty="0" smtClean="0">
              <a:solidFill>
                <a:srgbClr val="002060"/>
              </a:solidFill>
              <a:latin typeface="SimSun" panose="02010600030101010101" pitchFamily="2" charset="-122"/>
              <a:ea typeface="SimSun" panose="02010600030101010101" pitchFamily="2" charset="-122"/>
            </a:rPr>
            <a:t>テストプロセス</a:t>
          </a:r>
          <a:endParaRPr lang="en-US" altLang="ja-JP" sz="2000" b="1" kern="1200" dirty="0" smtClean="0">
            <a:solidFill>
              <a:srgbClr val="002060"/>
            </a:solidFill>
            <a:latin typeface="SimSun" panose="02010600030101010101" pitchFamily="2" charset="-122"/>
            <a:ea typeface="SimSun" panose="02010600030101010101" pitchFamily="2" charset="-122"/>
          </a:endParaRPr>
        </a:p>
        <a:p>
          <a:pPr lvl="0" algn="l" defTabSz="889000">
            <a:lnSpc>
              <a:spcPct val="90000"/>
            </a:lnSpc>
            <a:spcBef>
              <a:spcPct val="0"/>
            </a:spcBef>
            <a:spcAft>
              <a:spcPct val="35000"/>
            </a:spcAft>
          </a:pPr>
          <a:r>
            <a:rPr lang="en-US" sz="2000" kern="1200" dirty="0" smtClean="0">
              <a:solidFill>
                <a:srgbClr val="002060"/>
              </a:solidFill>
            </a:rPr>
            <a:t>Test Process</a:t>
          </a:r>
          <a:endParaRPr lang="en-US" sz="2000" kern="1200" dirty="0">
            <a:solidFill>
              <a:srgbClr val="002060"/>
            </a:solidFill>
          </a:endParaRPr>
        </a:p>
      </dsp:txBody>
      <dsp:txXfrm>
        <a:off x="6379415" y="988345"/>
        <a:ext cx="2711367" cy="671557"/>
      </dsp:txXfrm>
    </dsp:sp>
    <dsp:sp modelId="{C110F877-AC61-4386-86C3-59400E70A537}">
      <dsp:nvSpPr>
        <dsp:cNvPr id="0" name=""/>
        <dsp:cNvSpPr/>
      </dsp:nvSpPr>
      <dsp:spPr>
        <a:xfrm>
          <a:off x="6184772" y="739875"/>
          <a:ext cx="183563" cy="1421202"/>
        </a:xfrm>
        <a:custGeom>
          <a:avLst/>
          <a:gdLst/>
          <a:ahLst/>
          <a:cxnLst/>
          <a:rect l="0" t="0" r="0" b="0"/>
          <a:pathLst>
            <a:path>
              <a:moveTo>
                <a:pt x="0" y="0"/>
              </a:moveTo>
              <a:lnTo>
                <a:pt x="0" y="1421202"/>
              </a:lnTo>
              <a:lnTo>
                <a:pt x="183563" y="1421202"/>
              </a:lnTo>
            </a:path>
          </a:pathLst>
        </a:custGeom>
        <a:noFill/>
        <a:ln w="15875"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6368336" y="1804405"/>
          <a:ext cx="2753153" cy="713343"/>
        </a:xfrm>
        <a:prstGeom prst="roundRect">
          <a:avLst>
            <a:gd name="adj" fmla="val 10000"/>
          </a:avLst>
        </a:prstGeom>
        <a:solidFill>
          <a:schemeClr val="accent6">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altLang="ja-JP" sz="2000" kern="1200" dirty="0" smtClean="0">
              <a:solidFill>
                <a:srgbClr val="002060"/>
              </a:solidFill>
            </a:rPr>
            <a:t>5.2.2 </a:t>
          </a:r>
          <a:r>
            <a:rPr lang="ja-JP" altLang="en-US" sz="2000" b="1" kern="1200" dirty="0" smtClean="0">
              <a:solidFill>
                <a:srgbClr val="002060"/>
              </a:solidFill>
              <a:latin typeface="SimSun" panose="02010600030101010101" pitchFamily="2" charset="-122"/>
              <a:ea typeface="SimSun" panose="02010600030101010101" pitchFamily="2" charset="-122"/>
            </a:rPr>
            <a:t>テストレポート</a:t>
          </a:r>
          <a:endParaRPr lang="en-US" altLang="ja-JP" sz="2000" b="1" kern="1200" dirty="0" smtClean="0">
            <a:solidFill>
              <a:srgbClr val="002060"/>
            </a:solidFill>
            <a:latin typeface="SimSun" panose="02010600030101010101" pitchFamily="2" charset="-122"/>
            <a:ea typeface="SimSun" panose="02010600030101010101" pitchFamily="2" charset="-122"/>
          </a:endParaRPr>
        </a:p>
        <a:p>
          <a:pPr lvl="0" algn="l" defTabSz="889000">
            <a:lnSpc>
              <a:spcPct val="90000"/>
            </a:lnSpc>
            <a:spcBef>
              <a:spcPct val="0"/>
            </a:spcBef>
            <a:spcAft>
              <a:spcPct val="35000"/>
            </a:spcAft>
          </a:pPr>
          <a:r>
            <a:rPr lang="en-US" sz="2000" kern="1200" dirty="0" smtClean="0">
              <a:solidFill>
                <a:srgbClr val="002060"/>
              </a:solidFill>
            </a:rPr>
            <a:t>Test Report</a:t>
          </a:r>
          <a:endParaRPr lang="en-US" sz="2000" kern="1200" dirty="0">
            <a:solidFill>
              <a:srgbClr val="002060"/>
            </a:solidFill>
          </a:endParaRPr>
        </a:p>
      </dsp:txBody>
      <dsp:txXfrm>
        <a:off x="6389229" y="1825298"/>
        <a:ext cx="2711367" cy="67155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vi-VN" smtClean="0"/>
              <a:t>Bấm để sửa kiểu tiêu đề Bản cái</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Bấm &amp; sửa kiểu phụ đề của Bản chính</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vi-VN" smtClean="0"/>
              <a:t>Bấm để sửa kiểu tiêu đề Bản cái</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vi-VN" smtClean="0"/>
              <a:t>Bấm để sửa kiểu tiêu đề Bản cái</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smtClean="0"/>
              <a:t>Bấm để sửa kiểu tiêu đề Bản cái</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vi-VN" smtClean="0"/>
              <a:t>Bấm để sửa kiểu tiêu đề Bản cái</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vi-VN" smtClean="0"/>
              <a:t>Bấm để sửa kiểu tiêu đề Bản cái</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27-Aug-15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vi-VN" smtClean="0"/>
              <a:t>Bấm để sửa kiểu tiêu đề Bản cái</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27-Aug-15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sangnvus/2015SUMJS0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p:cNvSpPr>
            <a:spLocks noGrp="1"/>
          </p:cNvSpPr>
          <p:nvPr>
            <p:ph type="subTitle" idx="1"/>
          </p:nvPr>
        </p:nvSpPr>
        <p:spPr>
          <a:xfrm>
            <a:off x="2962700" y="2510698"/>
            <a:ext cx="8915399" cy="3297674"/>
          </a:xfrm>
        </p:spPr>
        <p:txBody>
          <a:bodyPr>
            <a:normAutofit/>
          </a:bodyPr>
          <a:lstStyle/>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スーパーバイザ</a:t>
            </a:r>
            <a:r>
              <a:rPr lang="en-US" altLang="ja-JP" sz="1200"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Nguyễn </a:t>
            </a:r>
            <a:r>
              <a:rPr lang="en-US" dirty="0" err="1">
                <a:solidFill>
                  <a:srgbClr val="002060"/>
                </a:solidFill>
                <a:latin typeface="Times New Roman" panose="02020603050405020304" pitchFamily="18" charset="0"/>
                <a:cs typeface="Times New Roman" panose="02020603050405020304" pitchFamily="18" charset="0"/>
              </a:rPr>
              <a:t>Văn</a:t>
            </a:r>
            <a:r>
              <a:rPr lang="en-US" dirty="0">
                <a:solidFill>
                  <a:srgbClr val="002060"/>
                </a:solidFill>
                <a:latin typeface="Times New Roman" panose="02020603050405020304" pitchFamily="18" charset="0"/>
                <a:cs typeface="Times New Roman" panose="02020603050405020304" pitchFamily="18" charset="0"/>
              </a:rPr>
              <a:t> Sang</a:t>
            </a: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Supervisor</a:t>
            </a:r>
          </a:p>
          <a:p>
            <a:pPr defTabSz="914400">
              <a:spcBef>
                <a:spcPts val="0"/>
              </a:spcBef>
              <a:buClrTx/>
              <a:defRPr/>
            </a:pPr>
            <a:endParaRPr lang="en-US" sz="1400"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リーダー</a:t>
            </a:r>
            <a:r>
              <a:rPr lang="en-US" altLang="ja-JP" sz="1200" b="1" dirty="0">
                <a:solidFill>
                  <a:srgbClr val="002060"/>
                </a:solidFill>
                <a:latin typeface="Times New Roman" panose="02020603050405020304" pitchFamily="18" charset="0"/>
                <a:cs typeface="Times New Roman" panose="02020603050405020304" pitchFamily="18" charset="0"/>
              </a:rPr>
              <a:t>:</a:t>
            </a:r>
            <a:r>
              <a:rPr lang="en-US" altLang="ja-JP" sz="1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Hoàng</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Nghĩa</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Đức</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SE02882</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Leader</a:t>
            </a:r>
          </a:p>
          <a:p>
            <a:pPr defTabSz="914400">
              <a:spcBef>
                <a:spcPts val="0"/>
              </a:spcBef>
              <a:buClrTx/>
              <a:defRPr/>
            </a:pPr>
            <a:endParaRPr lang="en-US" altLang="ja-JP" sz="1400" b="1"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400" b="1" dirty="0">
                <a:solidFill>
                  <a:srgbClr val="002060"/>
                </a:solidFill>
                <a:latin typeface="Times New Roman" panose="02020603050405020304" pitchFamily="18" charset="0"/>
                <a:cs typeface="Times New Roman" panose="02020603050405020304" pitchFamily="18" charset="0"/>
              </a:rPr>
              <a:t>メンバー</a:t>
            </a:r>
            <a:r>
              <a:rPr lang="en-US" altLang="ja-JP" sz="1400"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Hải</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SE02856</a:t>
            </a:r>
            <a:endParaRPr lang="en-US" dirty="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Member </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Nguyễn</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Hoàng</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SE02819</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Lê</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Thúy</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SE02881</a:t>
            </a:r>
            <a:endParaRPr lang="en-US" dirty="0">
              <a:solidFill>
                <a:srgbClr val="002060"/>
              </a:solidFill>
              <a:latin typeface="Times New Roman" panose="02020603050405020304" pitchFamily="18" charset="0"/>
              <a:cs typeface="Times New Roman" panose="02020603050405020304" pitchFamily="18" charset="0"/>
            </a:endParaRPr>
          </a:p>
          <a:p>
            <a:pPr defTabSz="914400">
              <a:lnSpc>
                <a:spcPct val="150000"/>
              </a:lnSpc>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Hiếu</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SE02778</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Phan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Lực</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SE02923</a:t>
            </a:r>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p>
        </p:txBody>
      </p:sp>
      <p:sp>
        <p:nvSpPr>
          <p:cNvPr id="4" name="Tiêu đề 3"/>
          <p:cNvSpPr>
            <a:spLocks noGrp="1"/>
          </p:cNvSpPr>
          <p:nvPr>
            <p:ph type="ctrTitle"/>
          </p:nvPr>
        </p:nvSpPr>
        <p:spPr>
          <a:xfrm>
            <a:off x="1777844" y="940158"/>
            <a:ext cx="8915399" cy="926598"/>
          </a:xfrm>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Fly Away Plus</a:t>
            </a:r>
            <a:endParaRPr lang="en-US" dirty="0"/>
          </a:p>
        </p:txBody>
      </p:sp>
    </p:spTree>
    <p:extLst>
      <p:ext uri="{BB962C8B-B14F-4D97-AF65-F5344CB8AC3E}">
        <p14:creationId xmlns:p14="http://schemas.microsoft.com/office/powerpoint/2010/main" val="3271121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S</a:t>
            </a:r>
            <a:r>
              <a:rPr lang="en-US" b="1">
                <a:solidFill>
                  <a:srgbClr val="7030A0"/>
                </a:solidFill>
                <a:latin typeface="Times New Roman" panose="02020603050405020304" pitchFamily="18" charset="0"/>
                <a:cs typeface="Times New Roman" panose="02020603050405020304" pitchFamily="18" charset="0"/>
              </a:rPr>
              <a:t>oftware Process Model</a:t>
            </a:r>
            <a:endParaRPr lang="en-US"/>
          </a:p>
        </p:txBody>
      </p:sp>
      <p:pic>
        <p:nvPicPr>
          <p:cNvPr id="4" name="Content Placeholder 9"/>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20473" y="1905000"/>
            <a:ext cx="8551572" cy="4263980"/>
          </a:xfrm>
          <a:prstGeom prst="rect">
            <a:avLst/>
          </a:prstGeom>
          <a:noFill/>
          <a:extLst/>
        </p:spPr>
      </p:pic>
    </p:spTree>
    <p:extLst>
      <p:ext uri="{BB962C8B-B14F-4D97-AF65-F5344CB8AC3E}">
        <p14:creationId xmlns:p14="http://schemas.microsoft.com/office/powerpoint/2010/main" val="3692908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S</a:t>
            </a:r>
            <a:r>
              <a:rPr lang="en-US" b="1">
                <a:solidFill>
                  <a:srgbClr val="7030A0"/>
                </a:solidFill>
                <a:latin typeface="Times New Roman" panose="02020603050405020304" pitchFamily="18" charset="0"/>
                <a:cs typeface="Times New Roman" panose="02020603050405020304" pitchFamily="18" charset="0"/>
              </a:rPr>
              <a:t>oftware Process Model</a:t>
            </a:r>
            <a:endParaRPr lang="en-US"/>
          </a:p>
        </p:txBody>
      </p:sp>
      <p:sp>
        <p:nvSpPr>
          <p:cNvPr id="5" name="TextBox 7"/>
          <p:cNvSpPr txBox="1"/>
          <p:nvPr/>
        </p:nvSpPr>
        <p:spPr>
          <a:xfrm>
            <a:off x="3001642" y="6254635"/>
            <a:ext cx="7742252"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プロジェクトのライフサイク</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ル </a:t>
            </a:r>
            <a:r>
              <a:rPr lang="en-US" altLang="ja-JP" sz="2000" b="1" dirty="0" smtClean="0">
                <a:solidFill>
                  <a:srgbClr val="002060"/>
                </a:solidFill>
                <a:latin typeface="Times New Roman" panose="02020603050405020304" pitchFamily="18" charset="0"/>
                <a:cs typeface="Times New Roman" panose="02020603050405020304" pitchFamily="18" charset="0"/>
              </a:rPr>
              <a:t>-  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3983153000"/>
              </p:ext>
            </p:extLst>
          </p:nvPr>
        </p:nvGraphicFramePr>
        <p:xfrm>
          <a:off x="2240924" y="1983481"/>
          <a:ext cx="9263688" cy="4121035"/>
        </p:xfrm>
        <a:graphic>
          <a:graphicData uri="http://schemas.openxmlformats.org/drawingml/2006/table">
            <a:tbl>
              <a:tblPr firstRow="1" bandRow="1">
                <a:tableStyleId>{69CF1AB2-1976-4502-BF36-3FF5EA218861}</a:tableStyleId>
              </a:tblPr>
              <a:tblGrid>
                <a:gridCol w="2037993"/>
                <a:gridCol w="7225695"/>
              </a:tblGrid>
              <a:tr h="1147966">
                <a:tc>
                  <a:txBody>
                    <a:bodyPr/>
                    <a:lstStyle/>
                    <a:p>
                      <a:r>
                        <a:rPr lang="en-US" sz="2000" b="1" dirty="0" smtClean="0">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Determine</a:t>
                      </a:r>
                      <a:r>
                        <a:rPr lang="en-US" sz="2000" b="0" baseline="0" dirty="0" smtClean="0">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dirty="0" smtClean="0">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#3, Report #4</a:t>
                      </a:r>
                      <a:endParaRPr lang="en-US" sz="2000" b="0" baseline="0" dirty="0" smtClean="0">
                        <a:solidFill>
                          <a:srgbClr val="002060"/>
                        </a:solidFill>
                        <a:latin typeface="Times New Roman" panose="02020603050405020304" pitchFamily="18" charset="0"/>
                        <a:cs typeface="Times New Roman" panose="02020603050405020304" pitchFamily="18" charset="0"/>
                      </a:endParaRPr>
                    </a:p>
                  </a:txBody>
                  <a:tcPr/>
                </a:tc>
              </a:tr>
              <a:tr h="785809">
                <a:tc>
                  <a:txBody>
                    <a:bodyPr/>
                    <a:lstStyle/>
                    <a:p>
                      <a:r>
                        <a:rPr lang="en-US" sz="2000" b="1" dirty="0" smtClean="0">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dirty="0" smtClean="0">
                          <a:latin typeface="Times New Roman" panose="02020603050405020304" pitchFamily="18" charset="0"/>
                          <a:cs typeface="Times New Roman" panose="02020603050405020304" pitchFamily="18" charset="0"/>
                        </a:rPr>
                        <a:t>Termination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Product</a:t>
                      </a:r>
                      <a:r>
                        <a:rPr lang="en-US" sz="2000" b="0" baseline="0" dirty="0" smtClean="0">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Project</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687289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43955" y="624110"/>
            <a:ext cx="9160657" cy="715293"/>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Organization</a:t>
            </a:r>
            <a:endParaRPr lang="en-US"/>
          </a:p>
        </p:txBody>
      </p:sp>
      <p:graphicFrame>
        <p:nvGraphicFramePr>
          <p:cNvPr id="4" name="Diagram 4"/>
          <p:cNvGraphicFramePr>
            <a:graphicFrameLocks noGrp="1"/>
          </p:cNvGraphicFramePr>
          <p:nvPr>
            <p:ph idx="1"/>
            <p:extLst>
              <p:ext uri="{D42A27DB-BD31-4B8C-83A1-F6EECF244321}">
                <p14:modId xmlns:p14="http://schemas.microsoft.com/office/powerpoint/2010/main" val="2927931196"/>
              </p:ext>
            </p:extLst>
          </p:nvPr>
        </p:nvGraphicFramePr>
        <p:xfrm>
          <a:off x="2466583" y="2069206"/>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78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5089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Schedule</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3782" y="1485207"/>
            <a:ext cx="8632145" cy="5028092"/>
          </a:xfrm>
        </p:spPr>
      </p:pic>
    </p:spTree>
    <p:extLst>
      <p:ext uri="{BB962C8B-B14F-4D97-AF65-F5344CB8AC3E}">
        <p14:creationId xmlns:p14="http://schemas.microsoft.com/office/powerpoint/2010/main" val="337782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56078" y="199107"/>
            <a:ext cx="8400804" cy="1280890"/>
          </a:xfrm>
        </p:spPr>
        <p:txBody>
          <a:bodyPr/>
          <a:lstStyle/>
          <a:p>
            <a:pPr algn="ctr"/>
            <a:r>
              <a:rPr lang="en-US" b="1">
                <a:solidFill>
                  <a:srgbClr val="7030A0"/>
                </a:solidFill>
                <a:latin typeface="Times New Roman" panose="02020603050405020304" pitchFamily="18" charset="0"/>
                <a:cs typeface="Times New Roman" panose="02020603050405020304" pitchFamily="18" charset="0"/>
              </a:rPr>
              <a:t>2.4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マイルストーンの成果</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物</a:t>
            </a:r>
            <a:r>
              <a:rPr lang="en-US" altLang="ja-JP" b="1" smtClean="0">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D</a:t>
            </a:r>
            <a:r>
              <a:rPr lang="en-US" b="1">
                <a:solidFill>
                  <a:srgbClr val="7030A0"/>
                </a:solidFill>
                <a:latin typeface="Times New Roman" panose="02020603050405020304" pitchFamily="18" charset="0"/>
                <a:cs typeface="Times New Roman" panose="02020603050405020304" pitchFamily="18" charset="0"/>
              </a:rPr>
              <a:t>eliverables Milestone</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3469168332"/>
              </p:ext>
            </p:extLst>
          </p:nvPr>
        </p:nvGraphicFramePr>
        <p:xfrm>
          <a:off x="2112694" y="1479997"/>
          <a:ext cx="8915400" cy="5272360"/>
        </p:xfrm>
        <a:graphic>
          <a:graphicData uri="http://schemas.openxmlformats.org/drawingml/2006/table">
            <a:tbl>
              <a:tblPr firstRow="1" bandRow="1">
                <a:tableStyleId>{5C22544A-7EE6-4342-B048-85BDC9FD1C3A}</a:tableStyleId>
              </a:tblPr>
              <a:tblGrid>
                <a:gridCol w="1783080"/>
                <a:gridCol w="1783080"/>
                <a:gridCol w="1783080"/>
                <a:gridCol w="1783080"/>
                <a:gridCol w="1783080"/>
              </a:tblGrid>
              <a:tr h="197198">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No</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Stage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Committed Delivery date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Description of Deliverable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Delivery  media</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Initiation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Requirements agreed, Report 1 reviewed</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Q&amp;A Management Sheet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13-05-2015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no.1 </a:t>
                      </a:r>
                      <a:r>
                        <a:rPr lang="en-US" sz="1100" smtClean="0">
                          <a:effectLst/>
                          <a:latin typeface="Times New Roman" panose="02020603050405020304" pitchFamily="18" charset="0"/>
                          <a:ea typeface="MS Mincho" panose="02020609040205080304" pitchFamily="49" charset="-128"/>
                          <a:cs typeface="Times New Roman" panose="02020603050405020304" pitchFamily="18" charset="0"/>
                        </a:rPr>
                        <a:t>final</a:t>
                      </a:r>
                      <a:endParaRPr lang="en-US" sz="11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24-5-2015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no.1</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Solution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SRS</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dirty="0" smtClean="0">
                          <a:solidFill>
                            <a:srgbClr val="002060"/>
                          </a:solidFill>
                          <a:effectLst/>
                          <a:latin typeface="Times New Roman" panose="02020603050405020304" pitchFamily="18" charset="0"/>
                          <a:cs typeface="Times New Roman" panose="02020603050405020304" pitchFamily="18" charset="0"/>
                        </a:rPr>
                        <a:t>2</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no.3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no.3</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Test Plan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23-06-2015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Create Unit Test Case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28-06-2015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no.4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no.4</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Construction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Product developed &amp; tested and released to supervisor, documentation reviewed.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no.5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16-07-2015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no.5</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27975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Coding and Unit Test</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24-07-2015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Source code</a:t>
                      </a:r>
                    </a:p>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Acceptance criteria: Product unit tested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Testing</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31-07-2015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Test</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no.6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no.6</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the last document and CD source code</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Final Documents and Source Code</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Copy to CD and commit</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Termination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Project post-mortem is conducted, Project assets archived and released to supervisor</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Represent capstone project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Presentation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Project Complete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bl>
          </a:graphicData>
        </a:graphic>
      </p:graphicFrame>
    </p:spTree>
    <p:extLst>
      <p:ext uri="{BB962C8B-B14F-4D97-AF65-F5344CB8AC3E}">
        <p14:creationId xmlns:p14="http://schemas.microsoft.com/office/powerpoint/2010/main" val="241812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77015" y="186228"/>
            <a:ext cx="8911687" cy="1217569"/>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2.5</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T</a:t>
            </a:r>
            <a:r>
              <a:rPr lang="en-US" b="1">
                <a:solidFill>
                  <a:srgbClr val="7030A0"/>
                </a:solidFill>
                <a:latin typeface="Times New Roman" panose="02020603050405020304" pitchFamily="18" charset="0"/>
                <a:cs typeface="Times New Roman" panose="02020603050405020304" pitchFamily="18" charset="0"/>
              </a:rPr>
              <a:t>ools &amp; Infrastructure</a:t>
            </a:r>
            <a:endParaRPr lang="en-US"/>
          </a:p>
        </p:txBody>
      </p:sp>
      <p:sp>
        <p:nvSpPr>
          <p:cNvPr id="5" name="Content Placeholder 2"/>
          <p:cNvSpPr txBox="1">
            <a:spLocks noGrp="1"/>
          </p:cNvSpPr>
          <p:nvPr>
            <p:ph idx="1"/>
          </p:nvPr>
        </p:nvSpPr>
        <p:spPr>
          <a:xfrm>
            <a:off x="2534893" y="1773606"/>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プロジェクト管理にツール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Tools for project management</a:t>
            </a: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開発にツ</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developing</a:t>
            </a:r>
            <a:endPar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612" y="3122411"/>
            <a:ext cx="900000" cy="900000"/>
          </a:xfrm>
          <a:prstGeom prst="rect">
            <a:avLst/>
          </a:prstGeom>
        </p:spPr>
      </p:pic>
      <p:sp>
        <p:nvSpPr>
          <p:cNvPr id="7" name="TextBox 26"/>
          <p:cNvSpPr txBox="1"/>
          <p:nvPr/>
        </p:nvSpPr>
        <p:spPr>
          <a:xfrm>
            <a:off x="2672772" y="4022411"/>
            <a:ext cx="139967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TortoiseSVN</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8"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733" y="3122411"/>
            <a:ext cx="900000" cy="900000"/>
          </a:xfrm>
          <a:prstGeom prst="rect">
            <a:avLst/>
          </a:prstGeom>
        </p:spPr>
      </p:pic>
      <p:pic>
        <p:nvPicPr>
          <p:cNvPr id="9"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642" y="3122411"/>
            <a:ext cx="900000" cy="900000"/>
          </a:xfrm>
          <a:prstGeom prst="rect">
            <a:avLst/>
          </a:prstGeom>
        </p:spPr>
      </p:pic>
      <p:pic>
        <p:nvPicPr>
          <p:cNvPr id="10"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551" y="3122411"/>
            <a:ext cx="900000" cy="900000"/>
          </a:xfrm>
          <a:prstGeom prst="rect">
            <a:avLst/>
          </a:prstGeom>
        </p:spPr>
      </p:pic>
      <p:pic>
        <p:nvPicPr>
          <p:cNvPr id="1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5460" y="3122411"/>
            <a:ext cx="900000" cy="900000"/>
          </a:xfrm>
          <a:prstGeom prst="rect">
            <a:avLst/>
          </a:prstGeom>
        </p:spPr>
      </p:pic>
      <p:sp>
        <p:nvSpPr>
          <p:cNvPr id="12" name="TextBox 5"/>
          <p:cNvSpPr txBox="1"/>
          <p:nvPr/>
        </p:nvSpPr>
        <p:spPr>
          <a:xfrm>
            <a:off x="4552054" y="4022411"/>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3" name="TextBox 5"/>
          <p:cNvSpPr txBox="1"/>
          <p:nvPr/>
        </p:nvSpPr>
        <p:spPr>
          <a:xfrm>
            <a:off x="6327179" y="4061649"/>
            <a:ext cx="1229824" cy="369332"/>
          </a:xfrm>
          <a:prstGeom prst="rect">
            <a:avLst/>
          </a:prstGeom>
          <a:noFill/>
        </p:spPr>
        <p:txBody>
          <a:bodyPr wrap="none" rtlCol="0">
            <a:spAutoFit/>
          </a:bodyPr>
          <a:lstStyle/>
          <a:p>
            <a:r>
              <a:rPr lang="en-US" smtClean="0">
                <a:solidFill>
                  <a:srgbClr val="002060"/>
                </a:solidFill>
                <a:latin typeface="Times New Roman" panose="02020603050405020304" pitchFamily="18" charset="0"/>
                <a:cs typeface="Times New Roman" panose="02020603050405020304" pitchFamily="18" charset="0"/>
              </a:rPr>
              <a:t>Execl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4" name="TextBox 22"/>
          <p:cNvSpPr txBox="1"/>
          <p:nvPr/>
        </p:nvSpPr>
        <p:spPr>
          <a:xfrm>
            <a:off x="8050519" y="40616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5" name="TextBox 23"/>
          <p:cNvSpPr txBox="1"/>
          <p:nvPr/>
        </p:nvSpPr>
        <p:spPr>
          <a:xfrm>
            <a:off x="9595977" y="4061649"/>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6"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033" y="5172047"/>
            <a:ext cx="1719694" cy="958923"/>
          </a:xfrm>
          <a:prstGeom prst="rect">
            <a:avLst/>
          </a:prstGeom>
        </p:spPr>
      </p:pic>
      <p:pic>
        <p:nvPicPr>
          <p:cNvPr id="17"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0857" y="5172481"/>
            <a:ext cx="900000" cy="972274"/>
          </a:xfrm>
          <a:prstGeom prst="rect">
            <a:avLst/>
          </a:prstGeom>
        </p:spPr>
      </p:pic>
      <p:pic>
        <p:nvPicPr>
          <p:cNvPr id="18" name="Ảnh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7276" y="5183698"/>
            <a:ext cx="2143125" cy="958923"/>
          </a:xfrm>
          <a:prstGeom prst="rect">
            <a:avLst/>
          </a:prstGeom>
        </p:spPr>
      </p:pic>
      <p:pic>
        <p:nvPicPr>
          <p:cNvPr id="19"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7353" y="5183698"/>
            <a:ext cx="900000" cy="958923"/>
          </a:xfrm>
          <a:prstGeom prst="rect">
            <a:avLst/>
          </a:prstGeom>
        </p:spPr>
      </p:pic>
      <p:sp>
        <p:nvSpPr>
          <p:cNvPr id="20" name="TextBox 29"/>
          <p:cNvSpPr txBox="1"/>
          <p:nvPr/>
        </p:nvSpPr>
        <p:spPr>
          <a:xfrm>
            <a:off x="2253438" y="6146866"/>
            <a:ext cx="1914883" cy="369332"/>
          </a:xfrm>
          <a:prstGeom prst="rect">
            <a:avLst/>
          </a:prstGeom>
          <a:noFill/>
        </p:spPr>
        <p:txBody>
          <a:bodyPr wrap="none" rtlCol="0">
            <a:spAutoFit/>
          </a:bodyPr>
          <a:lstStyle/>
          <a:p>
            <a:r>
              <a:rPr lang="en-US" altLang="ja-JP"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4"/>
          <p:cNvSpPr txBox="1"/>
          <p:nvPr/>
        </p:nvSpPr>
        <p:spPr>
          <a:xfrm>
            <a:off x="4822398" y="6146866"/>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2" name="TextBox 25"/>
          <p:cNvSpPr txBox="1"/>
          <p:nvPr/>
        </p:nvSpPr>
        <p:spPr>
          <a:xfrm>
            <a:off x="6976380" y="6142621"/>
            <a:ext cx="748923"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Neo4j</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3" name="TextBox 28"/>
          <p:cNvSpPr txBox="1"/>
          <p:nvPr/>
        </p:nvSpPr>
        <p:spPr>
          <a:xfrm>
            <a:off x="9497353" y="6142621"/>
            <a:ext cx="723275"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A</a:t>
            </a:r>
            <a:r>
              <a:rPr lang="vi-VN" dirty="0" smtClean="0">
                <a:solidFill>
                  <a:srgbClr val="002060"/>
                </a:solidFill>
                <a:latin typeface="Times New Roman" panose="02020603050405020304" pitchFamily="18" charset="0"/>
                <a:cs typeface="Times New Roman" panose="02020603050405020304" pitchFamily="18" charset="0"/>
              </a:rPr>
              <a:t>s</a:t>
            </a:r>
            <a:r>
              <a:rPr lang="en-US" dirty="0" smtClean="0">
                <a:solidFill>
                  <a:srgbClr val="002060"/>
                </a:solidFill>
                <a:latin typeface="Times New Roman" panose="02020603050405020304" pitchFamily="18" charset="0"/>
                <a:cs typeface="Times New Roman" panose="02020603050405020304" pitchFamily="18" charset="0"/>
              </a:rPr>
              <a:t>tah</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21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66532"/>
            <a:ext cx="8911687" cy="663777"/>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2.6</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Risks  management</a:t>
            </a:r>
            <a:endParaRPr lang="en-US"/>
          </a:p>
        </p:txBody>
      </p:sp>
      <p:sp>
        <p:nvSpPr>
          <p:cNvPr id="3" name="Chỗ dành sẵn cho Nội dung 2"/>
          <p:cNvSpPr>
            <a:spLocks noGrp="1"/>
          </p:cNvSpPr>
          <p:nvPr>
            <p:ph idx="1"/>
          </p:nvPr>
        </p:nvSpPr>
        <p:spPr/>
        <p:txBody>
          <a:bodyPr/>
          <a:lstStyle/>
          <a:p>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11652258"/>
              </p:ext>
            </p:extLst>
          </p:nvPr>
        </p:nvGraphicFramePr>
        <p:xfrm>
          <a:off x="1236371" y="1448798"/>
          <a:ext cx="10612937" cy="5071559"/>
        </p:xfrm>
        <a:graphic>
          <a:graphicData uri="http://schemas.openxmlformats.org/drawingml/2006/table">
            <a:tbl>
              <a:tblPr firstRow="1" firstCol="1" bandRow="1">
                <a:tableStyleId>{69CF1AB2-1976-4502-BF36-3FF5EA218861}</a:tableStyleId>
              </a:tblPr>
              <a:tblGrid>
                <a:gridCol w="676151"/>
                <a:gridCol w="799821"/>
                <a:gridCol w="913693"/>
                <a:gridCol w="941137"/>
                <a:gridCol w="956540"/>
                <a:gridCol w="702844"/>
                <a:gridCol w="843412"/>
                <a:gridCol w="773129"/>
                <a:gridCol w="689502"/>
                <a:gridCol w="562916"/>
                <a:gridCol w="1066968"/>
                <a:gridCol w="809417"/>
                <a:gridCol w="877407"/>
              </a:tblGrid>
              <a:tr h="748194">
                <a:tc>
                  <a:txBody>
                    <a:bodyPr/>
                    <a:lstStyle/>
                    <a:p>
                      <a:pPr marL="0" marR="0" algn="ctr">
                        <a:lnSpc>
                          <a:spcPct val="115000"/>
                        </a:lnSpc>
                        <a:spcBef>
                          <a:spcPts val="0"/>
                        </a:spcBef>
                        <a:spcAft>
                          <a:spcPts val="0"/>
                        </a:spcAft>
                      </a:pPr>
                      <a:r>
                        <a:rPr lang="en-US" sz="1500" dirty="0">
                          <a:effectLst/>
                        </a:rPr>
                        <a:t>Risk ID</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Source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Category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Description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Probability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Impact</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Exposure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Priority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Trigger</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Status</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Mitigation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smtClean="0">
                          <a:effectLst/>
                        </a:rPr>
                        <a:t>Contingency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Person in charge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r h="4282889">
                <a:tc>
                  <a:txBody>
                    <a:bodyPr/>
                    <a:lstStyle/>
                    <a:p>
                      <a:pPr marL="0" marR="0" algn="l">
                        <a:lnSpc>
                          <a:spcPct val="115000"/>
                        </a:lnSpc>
                        <a:spcBef>
                          <a:spcPts val="0"/>
                        </a:spcBef>
                        <a:spcAft>
                          <a:spcPts val="0"/>
                        </a:spcAft>
                      </a:pPr>
                      <a:r>
                        <a:rPr lang="en-US" sz="1400" dirty="0" smtClean="0">
                          <a:effectLst/>
                        </a:rPr>
                        <a:t>R01</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smtClean="0">
                          <a:effectLst/>
                        </a:rPr>
                        <a:t>Key member leaving</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smtClean="0">
                          <a:effectLst/>
                        </a:rPr>
                        <a:t>People risk</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smtClean="0">
                          <a:effectLst/>
                        </a:rPr>
                        <a:t>The key member leave team</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400" dirty="0" smtClean="0">
                          <a:effectLst/>
                        </a:rPr>
                        <a:t>0.3</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400" dirty="0" smtClean="0">
                          <a:effectLst/>
                        </a:rPr>
                        <a:t>2</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400" dirty="0" smtClean="0">
                          <a:effectLst/>
                        </a:rPr>
                        <a:t>0.6</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400" dirty="0" smtClean="0">
                          <a:effectLst/>
                        </a:rPr>
                        <a:t>4</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smtClean="0">
                          <a:effectLst/>
                        </a:rPr>
                        <a:t>Conflict in team in a long time, the key member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400" dirty="0" smtClean="0">
                          <a:effectLst/>
                        </a:rPr>
                        <a:t>Open</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smtClean="0">
                          <a:effectLst/>
                        </a:rPr>
                        <a:t>Team building to connect member with each others. Make each member don't want to leave</a:t>
                      </a:r>
                      <a:endParaRPr lang="en-US" sz="14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nchor="ctr"/>
                </a:tc>
                <a:tc>
                  <a:txBody>
                    <a:bodyPr/>
                    <a:lstStyle/>
                    <a:p>
                      <a:pPr marL="0" marR="0" algn="l">
                        <a:lnSpc>
                          <a:spcPct val="115000"/>
                        </a:lnSpc>
                        <a:spcBef>
                          <a:spcPts val="0"/>
                        </a:spcBef>
                        <a:spcAft>
                          <a:spcPts val="0"/>
                        </a:spcAft>
                      </a:pPr>
                      <a:r>
                        <a:rPr lang="en-US" sz="1400">
                          <a:effectLst/>
                        </a:rPr>
                        <a:t>P</a:t>
                      </a:r>
                      <a:r>
                        <a:rPr lang="en-US" sz="1400" smtClean="0">
                          <a:effectLst/>
                        </a:rPr>
                        <a:t>ersuade the key member don't leave the project by talking, meet his/her needs.</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Team member</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bl>
          </a:graphicData>
        </a:graphic>
      </p:graphicFrame>
    </p:spTree>
    <p:extLst>
      <p:ext uri="{BB962C8B-B14F-4D97-AF65-F5344CB8AC3E}">
        <p14:creationId xmlns:p14="http://schemas.microsoft.com/office/powerpoint/2010/main" val="2701904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sp>
        <p:nvSpPr>
          <p:cNvPr id="4" name="Content Placeholder 7"/>
          <p:cNvSpPr txBox="1">
            <a:spLocks/>
          </p:cNvSpPr>
          <p:nvPr/>
        </p:nvSpPr>
        <p:spPr>
          <a:xfrm>
            <a:off x="6298683" y="1942563"/>
            <a:ext cx="5893317" cy="47480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Archive: </a:t>
            </a:r>
            <a:r>
              <a:rPr lang="en-US" dirty="0" smtClean="0">
                <a:solidFill>
                  <a:srgbClr val="002060"/>
                </a:solidFill>
                <a:latin typeface="Times New Roman" panose="02020603050405020304" pitchFamily="18" charset="0"/>
                <a:cs typeface="Times New Roman" panose="02020603050405020304" pitchFamily="18" charset="0"/>
              </a:rPr>
              <a:t>Store baseline documents</a:t>
            </a:r>
          </a:p>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31" y="1905000"/>
            <a:ext cx="5433640" cy="3504127"/>
          </a:xfrm>
          <a:prstGeom prst="rect">
            <a:avLst/>
          </a:prstGeom>
        </p:spPr>
      </p:pic>
      <p:sp>
        <p:nvSpPr>
          <p:cNvPr id="6" name="TextBox 10"/>
          <p:cNvSpPr txBox="1"/>
          <p:nvPr/>
        </p:nvSpPr>
        <p:spPr>
          <a:xfrm>
            <a:off x="2681424" y="6127372"/>
            <a:ext cx="7156174"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プロジェクトのフォルダ構</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造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869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0" y="1905000"/>
            <a:ext cx="5119975" cy="4374547"/>
          </a:xfrm>
          <a:prstGeom prst="rect">
            <a:avLst/>
          </a:prstGeom>
        </p:spPr>
      </p:pic>
      <p:sp>
        <p:nvSpPr>
          <p:cNvPr id="5" name="Content Placeholder 7"/>
          <p:cNvSpPr>
            <a:spLocks noGrp="1"/>
          </p:cNvSpPr>
          <p:nvPr>
            <p:ph idx="1"/>
          </p:nvPr>
        </p:nvSpPr>
        <p:spPr>
          <a:xfrm>
            <a:off x="5777575" y="1984699"/>
            <a:ext cx="6427304" cy="4663221"/>
          </a:xfrm>
        </p:spPr>
        <p:txBody>
          <a:bodyPr>
            <a:normAutofit/>
          </a:bodyPr>
          <a:lstStyle/>
          <a:p>
            <a:r>
              <a:rPr lang="en-US" b="1" dirty="0" smtClean="0">
                <a:solidFill>
                  <a:srgbClr val="002060"/>
                </a:solidFill>
                <a:latin typeface="Times New Roman" panose="02020603050405020304" pitchFamily="18" charset="0"/>
                <a:cs typeface="Times New Roman" panose="02020603050405020304" pitchFamily="18" charset="0"/>
              </a:rPr>
              <a:t>Rule</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ProjectCode_Document’s</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name_v</a:t>
            </a:r>
            <a:r>
              <a:rPr lang="en-US" dirty="0" smtClean="0">
                <a:solidFill>
                  <a:srgbClr val="002060"/>
                </a:solidFill>
                <a:latin typeface="Times New Roman" panose="02020603050405020304" pitchFamily="18" charset="0"/>
                <a:cs typeface="Times New Roman" panose="02020603050405020304" pitchFamily="18" charset="0"/>
              </a:rPr>
              <a:t>&lt;</a:t>
            </a:r>
            <a:r>
              <a:rPr lang="en-US" dirty="0" err="1" smtClean="0">
                <a:solidFill>
                  <a:srgbClr val="002060"/>
                </a:solidFill>
                <a:latin typeface="Times New Roman" panose="02020603050405020304" pitchFamily="18" charset="0"/>
                <a:cs typeface="Times New Roman" panose="02020603050405020304" pitchFamily="18" charset="0"/>
              </a:rPr>
              <a:t>x.x</a:t>
            </a:r>
            <a:r>
              <a:rPr lang="en-US" dirty="0" smtClean="0">
                <a:solidFill>
                  <a:srgbClr val="002060"/>
                </a:solidFill>
                <a:latin typeface="Times New Roman" panose="02020603050405020304" pitchFamily="18" charset="0"/>
                <a:cs typeface="Times New Roman" panose="02020603050405020304" pitchFamily="18" charset="0"/>
              </a:rPr>
              <a:t>&gt;_language</a:t>
            </a:r>
          </a:p>
          <a:p>
            <a:pPr lvl="2">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lvl="2">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v</a:t>
            </a:r>
            <a:r>
              <a:rPr lang="en-US" sz="2000" dirty="0" smtClean="0">
                <a:solidFill>
                  <a:srgbClr val="002060"/>
                </a:solidFill>
                <a:latin typeface="Times New Roman" panose="02020603050405020304" pitchFamily="18" charset="0"/>
                <a:cs typeface="Times New Roman" panose="02020603050405020304" pitchFamily="18" charset="0"/>
              </a:rPr>
              <a:t>&lt;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EN: English</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JP: Japanese</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TextBox 8"/>
          <p:cNvSpPr txBox="1"/>
          <p:nvPr/>
        </p:nvSpPr>
        <p:spPr>
          <a:xfrm>
            <a:off x="4168973" y="6247810"/>
            <a:ext cx="3666388" cy="400110"/>
          </a:xfrm>
          <a:prstGeom prst="rect">
            <a:avLst/>
          </a:prstGeom>
          <a:noFill/>
        </p:spPr>
        <p:txBody>
          <a:bodyPr wrap="non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命名規</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則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652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5" name="Picture 5"/>
          <p:cNvPicPr/>
          <p:nvPr/>
        </p:nvPicPr>
        <p:blipFill>
          <a:blip r:embed="rId2">
            <a:extLst>
              <a:ext uri="{28A0092B-C50C-407E-A947-70E740481C1C}">
                <a14:useLocalDpi xmlns:a14="http://schemas.microsoft.com/office/drawing/2010/main" val="0"/>
              </a:ext>
            </a:extLst>
          </a:blip>
          <a:stretch>
            <a:fillRect/>
          </a:stretch>
        </p:blipFill>
        <p:spPr>
          <a:xfrm>
            <a:off x="2589212" y="1905000"/>
            <a:ext cx="8068518" cy="4478541"/>
          </a:xfrm>
          <a:prstGeom prst="rect">
            <a:avLst/>
          </a:prstGeom>
        </p:spPr>
      </p:pic>
    </p:spTree>
    <p:extLst>
      <p:ext uri="{BB962C8B-B14F-4D97-AF65-F5344CB8AC3E}">
        <p14:creationId xmlns:p14="http://schemas.microsoft.com/office/powerpoint/2010/main" val="143311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02414"/>
          </a:xfrm>
        </p:spPr>
        <p:txBody>
          <a:bodyPr/>
          <a:lstStyle/>
          <a:p>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コンテンツの概要   </a:t>
            </a: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  Outline of Content</a:t>
            </a:r>
            <a:endParaRPr lang="en-US"/>
          </a:p>
        </p:txBody>
      </p:sp>
      <p:sp>
        <p:nvSpPr>
          <p:cNvPr id="3" name="Chỗ dành sẵn cho Nội dung 2"/>
          <p:cNvSpPr>
            <a:spLocks noGrp="1"/>
          </p:cNvSpPr>
          <p:nvPr>
            <p:ph idx="1"/>
          </p:nvPr>
        </p:nvSpPr>
        <p:spPr>
          <a:xfrm>
            <a:off x="2589212" y="2133600"/>
            <a:ext cx="8915400" cy="3455831"/>
          </a:xfrm>
        </p:spPr>
        <p:txBody>
          <a:bodyPr/>
          <a:lstStyle/>
          <a:p>
            <a:pPr marL="0" indent="0" defTabSz="54000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Introduction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プロジェクト管理</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Project Management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3.</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ソフトウェア要求仕様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Requirement Specification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4.</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ソフトウェア設計説明書</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Design Description</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5.</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品質管理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Quality Control</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Project Result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7</a:t>
            </a:r>
            <a:r>
              <a:rPr lang="en-US" b="1" dirty="0">
                <a:solidFill>
                  <a:srgbClr val="002060"/>
                </a:solidFill>
                <a:latin typeface="Times New Roman" panose="02020603050405020304" pitchFamily="18" charset="0"/>
                <a:cs typeface="Times New Roman" panose="02020603050405020304" pitchFamily="18" charset="0"/>
              </a:rPr>
              <a:t>.</a:t>
            </a:r>
            <a:r>
              <a:rPr lang="ja-JP" altLang="en-US" dirty="0">
                <a:solidFill>
                  <a:srgbClr val="002060"/>
                </a:solidFill>
                <a:latin typeface="Times New Roman" panose="02020603050405020304" pitchFamily="18" charset="0"/>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デモ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Demo</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8.</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質問と回答</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 &amp; A</a:t>
            </a:r>
          </a:p>
          <a:p>
            <a:endParaRPr lang="en-US" dirty="0"/>
          </a:p>
        </p:txBody>
      </p:sp>
    </p:spTree>
    <p:extLst>
      <p:ext uri="{BB962C8B-B14F-4D97-AF65-F5344CB8AC3E}">
        <p14:creationId xmlns:p14="http://schemas.microsoft.com/office/powerpoint/2010/main" val="3597963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2.8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a:solidFill>
                  <a:srgbClr val="7030A0"/>
                </a:solidFill>
                <a:latin typeface="Times New Roman" panose="02020603050405020304" pitchFamily="18" charset="0"/>
                <a:cs typeface="Times New Roman" panose="02020603050405020304" pitchFamily="18" charset="0"/>
              </a:rPr>
              <a:t>  Communication management</a:t>
            </a:r>
            <a:endParaRPr lang="en-US"/>
          </a:p>
        </p:txBody>
      </p:sp>
      <p:sp>
        <p:nvSpPr>
          <p:cNvPr id="4" name="Content Placeholder 2"/>
          <p:cNvSpPr txBox="1">
            <a:spLocks/>
          </p:cNvSpPr>
          <p:nvPr/>
        </p:nvSpPr>
        <p:spPr>
          <a:xfrm>
            <a:off x="2481340" y="2346593"/>
            <a:ext cx="9134856" cy="49264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b="1" smtClean="0">
                <a:solidFill>
                  <a:srgbClr val="002060"/>
                </a:solidFill>
                <a:latin typeface="SimSun" panose="02010600030101010101" pitchFamily="2" charset="-122"/>
                <a:ea typeface="SimSun" panose="02010600030101010101" pitchFamily="2" charset="-122"/>
              </a:rPr>
              <a:t>労働時間 </a:t>
            </a:r>
            <a:r>
              <a:rPr lang="en-US" altLang="zh-TW" b="1" smtClean="0">
                <a:solidFill>
                  <a:srgbClr val="002060"/>
                </a:solidFill>
                <a:latin typeface="SimSun" panose="02010600030101010101" pitchFamily="2" charset="-122"/>
                <a:ea typeface="SimSun" panose="02010600030101010101" pitchFamily="2" charset="-122"/>
              </a:rPr>
              <a:t>: 8</a:t>
            </a:r>
            <a:r>
              <a:rPr lang="zh-TW" altLang="en-US" b="1" smtClean="0">
                <a:solidFill>
                  <a:srgbClr val="002060"/>
                </a:solidFill>
                <a:latin typeface="SimSun" panose="02010600030101010101" pitchFamily="2" charset="-122"/>
                <a:ea typeface="SimSun" panose="02010600030101010101" pitchFamily="2" charset="-122"/>
              </a:rPr>
              <a:t>時間</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5</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週</a:t>
            </a:r>
            <a:r>
              <a:rPr lang="en-US" altLang="zh-TW" b="1" smtClean="0">
                <a:solidFill>
                  <a:srgbClr val="002060"/>
                </a:solidFill>
                <a:latin typeface="SimSun" panose="02010600030101010101" pitchFamily="2" charset="-122"/>
                <a:ea typeface="SimSun" panose="02010600030101010101" pitchFamily="2" charset="-122"/>
              </a:rPr>
              <a:t>  </a:t>
            </a:r>
            <a:r>
              <a:rPr lang="en-US" altLang="zh-TW"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Time: 8 hours/day, 5 days/week</a:t>
            </a:r>
            <a:r>
              <a:rPr lang="en-US" smtClean="0">
                <a:solidFill>
                  <a:srgbClr val="002060"/>
                </a:solidFill>
              </a:rPr>
              <a:t>.</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場所 </a:t>
            </a:r>
            <a:r>
              <a:rPr lang="en-US" altLang="ja-JP" b="1" smtClean="0">
                <a:solidFill>
                  <a:srgbClr val="002060"/>
                </a:solidFill>
                <a:latin typeface="SimSun" panose="02010600030101010101" pitchFamily="2" charset="-122"/>
                <a:ea typeface="SimSun" panose="02010600030101010101" pitchFamily="2" charset="-122"/>
              </a:rPr>
              <a:t>: </a:t>
            </a:r>
            <a:r>
              <a:rPr lang="ja-JP" altLang="en-US" b="1" smtClean="0">
                <a:solidFill>
                  <a:srgbClr val="002060"/>
                </a:solidFill>
                <a:latin typeface="SimSun" panose="02010600030101010101" pitchFamily="2" charset="-122"/>
                <a:ea typeface="SimSun" panose="02010600030101010101" pitchFamily="2" charset="-122"/>
              </a:rPr>
              <a:t>学校、家庭</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コミュニケーション</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ミーティング議事録</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Meeting minutes</a:t>
            </a:r>
          </a:p>
          <a:p>
            <a:endParaRPr lang="en-US" smtClean="0">
              <a:solidFill>
                <a:srgbClr val="002060"/>
              </a:solidFill>
            </a:endParaRPr>
          </a:p>
          <a:p>
            <a:endParaRPr lang="en-US" dirty="0">
              <a:solidFill>
                <a:srgbClr val="002060"/>
              </a:solidFill>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015" y="2962929"/>
            <a:ext cx="833075" cy="656201"/>
          </a:xfrm>
          <a:prstGeom prst="rect">
            <a:avLst/>
          </a:prstGeom>
        </p:spPr>
      </p:pic>
      <p:pic>
        <p:nvPicPr>
          <p:cNvPr id="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235" y="3092157"/>
            <a:ext cx="656201" cy="526973"/>
          </a:xfrm>
          <a:prstGeom prst="rect">
            <a:avLst/>
          </a:prstGeom>
        </p:spPr>
      </p:pic>
      <p:pic>
        <p:nvPicPr>
          <p:cNvPr id="7"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36" y="2295951"/>
            <a:ext cx="845380" cy="575409"/>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5808" y="3835797"/>
            <a:ext cx="718207" cy="449851"/>
          </a:xfrm>
          <a:prstGeom prst="rect">
            <a:avLst/>
          </a:prstGeom>
        </p:spPr>
      </p:pic>
      <p:pic>
        <p:nvPicPr>
          <p:cNvPr id="9"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1271" y="3843082"/>
            <a:ext cx="709379" cy="442566"/>
          </a:xfrm>
          <a:prstGeom prst="rect">
            <a:avLst/>
          </a:prstGeom>
        </p:spPr>
      </p:pic>
      <p:pic>
        <p:nvPicPr>
          <p:cNvPr id="10"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1321" y="3835796"/>
            <a:ext cx="491604" cy="449851"/>
          </a:xfrm>
          <a:prstGeom prst="rect">
            <a:avLst/>
          </a:prstGeom>
        </p:spPr>
      </p:pic>
      <p:pic>
        <p:nvPicPr>
          <p:cNvPr id="11"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3124" y="3815054"/>
            <a:ext cx="1252811" cy="47059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5794" y="4703478"/>
            <a:ext cx="1214935" cy="66013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3958" y="3714622"/>
            <a:ext cx="902437" cy="571025"/>
          </a:xfrm>
          <a:prstGeom prst="rect">
            <a:avLst/>
          </a:prstGeom>
        </p:spPr>
      </p:pic>
    </p:spTree>
    <p:extLst>
      <p:ext uri="{BB962C8B-B14F-4D97-AF65-F5344CB8AC3E}">
        <p14:creationId xmlns:p14="http://schemas.microsoft.com/office/powerpoint/2010/main" val="890238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2335349" y="-450761"/>
            <a:ext cx="8911687" cy="1906073"/>
          </a:xfrm>
        </p:spPr>
        <p:txBody>
          <a:bodyPr>
            <a:normAutofit fontScale="90000"/>
          </a:bodyPr>
          <a:lstStyle/>
          <a:p>
            <a:pPr algn="ct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ソフトウェア要求仕様 </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Software Requirement Specification</a:t>
            </a:r>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79374143"/>
              </p:ext>
            </p:extLst>
          </p:nvPr>
        </p:nvGraphicFramePr>
        <p:xfrm>
          <a:off x="2218946" y="2039692"/>
          <a:ext cx="902809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63501"/>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Business Process</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678" y="1204602"/>
            <a:ext cx="9521580" cy="5170440"/>
          </a:xfrm>
          <a:prstGeom prst="rect">
            <a:avLst/>
          </a:prstGeom>
        </p:spPr>
      </p:pic>
    </p:spTree>
    <p:extLst>
      <p:ext uri="{BB962C8B-B14F-4D97-AF65-F5344CB8AC3E}">
        <p14:creationId xmlns:p14="http://schemas.microsoft.com/office/powerpoint/2010/main" val="1657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1"/>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3.2 </a:t>
            </a:r>
            <a:r>
              <a:rPr lang="ja-JP" altLang="en-US">
                <a:solidFill>
                  <a:srgbClr val="7030A0"/>
                </a:solidFill>
                <a:latin typeface="Times New Roman" panose="02020603050405020304" pitchFamily="18" charset="0"/>
                <a:cs typeface="Times New Roman" panose="02020603050405020304" pitchFamily="18" charset="0"/>
              </a:rPr>
              <a:t>システムの</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ユーザ</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System </a:t>
            </a:r>
            <a:r>
              <a:rPr lang="en-US">
                <a:solidFill>
                  <a:srgbClr val="7030A0"/>
                </a:solidFill>
                <a:latin typeface="Times New Roman" panose="02020603050405020304" pitchFamily="18" charset="0"/>
                <a:cs typeface="Times New Roman" panose="02020603050405020304" pitchFamily="18" charset="0"/>
              </a:rPr>
              <a:t>Users</a:t>
            </a:r>
            <a:endParaRPr lang="en-US"/>
          </a:p>
        </p:txBody>
      </p:sp>
      <p:sp>
        <p:nvSpPr>
          <p:cNvPr id="4" name="Content Placeholder 5"/>
          <p:cNvSpPr>
            <a:spLocks noGrp="1"/>
          </p:cNvSpPr>
          <p:nvPr>
            <p:ph idx="1"/>
          </p:nvPr>
        </p:nvSpPr>
        <p:spPr>
          <a:xfrm>
            <a:off x="2592925" y="1651380"/>
            <a:ext cx="8860386" cy="4399546"/>
          </a:xfrm>
        </p:spPr>
        <p:txBody>
          <a:bodyPr>
            <a:normAutofit/>
          </a:bodyPr>
          <a:lstStyle/>
          <a:p>
            <a:pPr marL="0" indent="0">
              <a:buNone/>
            </a:pP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2</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役者がありま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t>
            </a:r>
            <a:r>
              <a:rPr lang="en-US" dirty="0" smtClean="0">
                <a:solidFill>
                  <a:srgbClr val="002060"/>
                </a:solidFill>
                <a:latin typeface="Times New Roman" panose="02020603050405020304" pitchFamily="18" charset="0"/>
                <a:cs typeface="Times New Roman" panose="02020603050405020304" pitchFamily="18" charset="0"/>
              </a:rPr>
              <a:t>actors</a:t>
            </a:r>
            <a:r>
              <a:rPr lang="en-US" dirty="0">
                <a:solidFill>
                  <a:srgbClr val="002060"/>
                </a:solidFill>
                <a:latin typeface="Times New Roman" panose="02020603050405020304" pitchFamily="18" charset="0"/>
                <a:cs typeface="Times New Roman" panose="02020603050405020304" pitchFamily="18" charset="0"/>
              </a:rPr>
              <a:t>:</a:t>
            </a:r>
            <a:endParaRPr lang="ja-JP" alt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07" y="2276872"/>
            <a:ext cx="2520280" cy="2089066"/>
          </a:xfrm>
          <a:prstGeom prst="rect">
            <a:avLst/>
          </a:prstGeom>
        </p:spPr>
      </p:pic>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799" y="2276872"/>
            <a:ext cx="2931369" cy="2089067"/>
          </a:xfrm>
          <a:prstGeom prst="rect">
            <a:avLst/>
          </a:prstGeom>
        </p:spPr>
      </p:pic>
      <p:sp>
        <p:nvSpPr>
          <p:cNvPr id="7" name="TextBox 9"/>
          <p:cNvSpPr txBox="1"/>
          <p:nvPr/>
        </p:nvSpPr>
        <p:spPr>
          <a:xfrm>
            <a:off x="3127878" y="4618300"/>
            <a:ext cx="2174937" cy="954107"/>
          </a:xfrm>
          <a:prstGeom prst="rect">
            <a:avLst/>
          </a:prstGeom>
          <a:noFill/>
        </p:spPr>
        <p:txBody>
          <a:bodyPr wrap="square" rtlCol="0">
            <a:spAutoFit/>
          </a:bodyPr>
          <a:lstStyle/>
          <a:p>
            <a:pPr algn="ctr"/>
            <a:r>
              <a:rPr lang="ja-JP" alt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a:t>
            </a:r>
            <a:endParaRPr 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8" name="TextBox 10"/>
          <p:cNvSpPr txBox="1"/>
          <p:nvPr/>
        </p:nvSpPr>
        <p:spPr>
          <a:xfrm>
            <a:off x="7072328" y="4679854"/>
            <a:ext cx="2644310" cy="830997"/>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ja-JP" alt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管理者</a:t>
            </a:r>
            <a:endParaRPr 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r>
              <a:rPr lang="en-US" sz="2400" b="0" dirty="0">
                <a:solidFill>
                  <a:srgbClr val="002060"/>
                </a:solidFill>
                <a:effectLst/>
                <a:latin typeface="Times New Roman" panose="02020603050405020304" pitchFamily="18" charset="0"/>
                <a:cs typeface="Times New Roman" panose="02020603050405020304" pitchFamily="18" charset="0"/>
              </a:rPr>
              <a:t>Administrator</a:t>
            </a:r>
          </a:p>
        </p:txBody>
      </p:sp>
    </p:spTree>
    <p:extLst>
      <p:ext uri="{BB962C8B-B14F-4D97-AF65-F5344CB8AC3E}">
        <p14:creationId xmlns:p14="http://schemas.microsoft.com/office/powerpoint/2010/main" val="3575133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機能要求</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3" name="Chỗ dành sẵn cho Nội dung 2"/>
          <p:cNvSpPr>
            <a:spLocks noGrp="1"/>
          </p:cNvSpPr>
          <p:nvPr>
            <p:ph idx="1"/>
          </p:nvPr>
        </p:nvSpPr>
        <p:spPr>
          <a:xfrm>
            <a:off x="1802200" y="2133600"/>
            <a:ext cx="8915400" cy="3777622"/>
          </a:xfrm>
        </p:spPr>
        <p:txBody>
          <a:bodyPr/>
          <a:lstStyle/>
          <a:p>
            <a:pPr marL="45720" indent="0">
              <a:buNone/>
            </a:pPr>
            <a:r>
              <a:rPr lang="en-US" sz="2800" dirty="0">
                <a:solidFill>
                  <a:srgbClr val="002060"/>
                </a:solidFill>
                <a:latin typeface="Times New Roman" panose="02020603050405020304" pitchFamily="18" charset="0"/>
                <a:cs typeface="Times New Roman" panose="02020603050405020304" pitchFamily="18" charset="0"/>
              </a:rPr>
              <a:t>User Module</a:t>
            </a:r>
            <a:endParaRPr lang="en-US" altLang="ja-JP"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アカウントの管理</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Account</a:t>
            </a:r>
            <a:r>
              <a:rPr lang="vi-VN" dirty="0" smtClean="0">
                <a:solidFill>
                  <a:srgbClr val="002060"/>
                </a:solidFill>
                <a:latin typeface="Times New Roman" panose="02020603050405020304" pitchFamily="18" charset="0"/>
                <a:cs typeface="Times New Roman" panose="02020603050405020304" pitchFamily="18" charset="0"/>
              </a:rPr>
              <a:t> management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コモン</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モジュール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Common 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プラクティス</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マネージメント</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Social </a:t>
            </a:r>
            <a:r>
              <a:rPr lang="en-US" dirty="0" smtClean="0">
                <a:solidFill>
                  <a:srgbClr val="002060"/>
                </a:solidFill>
                <a:latin typeface="Times New Roman" panose="02020603050405020304" pitchFamily="18" charset="0"/>
                <a:cs typeface="Times New Roman" panose="02020603050405020304" pitchFamily="18" charset="0"/>
              </a:rPr>
              <a:t>Module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1802200" y="4206917"/>
            <a:ext cx="5035640" cy="1704305"/>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9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05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機能要求</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Functional Requirements</a:t>
            </a:r>
            <a:endParaRPr lang="en-US"/>
          </a:p>
        </p:txBody>
      </p:sp>
      <p:sp>
        <p:nvSpPr>
          <p:cNvPr id="5" name="Hình chữ nhật 4"/>
          <p:cNvSpPr/>
          <p:nvPr/>
        </p:nvSpPr>
        <p:spPr>
          <a:xfrm>
            <a:off x="1416676" y="2684329"/>
            <a:ext cx="6096000" cy="1631216"/>
          </a:xfrm>
          <a:prstGeom prst="rect">
            <a:avLst/>
          </a:prstGeom>
        </p:spPr>
        <p:txBody>
          <a:bodyPr>
            <a:spAutoFit/>
          </a:bodyPr>
          <a:lstStyle/>
          <a:p>
            <a:pPr marL="45720" indent="0">
              <a:buNone/>
            </a:pPr>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Admin Module</a:t>
            </a:r>
          </a:p>
          <a:p>
            <a:endParaRPr lang="ja-JP" altLang="en-US" dirty="0"/>
          </a:p>
          <a:p>
            <a:r>
              <a:rPr lang="ja-JP" altLang="en-US" b="1" dirty="0">
                <a:solidFill>
                  <a:srgbClr val="002060"/>
                </a:solidFill>
                <a:latin typeface="SimSun" panose="02010600030101010101" pitchFamily="2" charset="-122"/>
                <a:ea typeface="SimSun" panose="02010600030101010101" pitchFamily="2" charset="-122"/>
              </a:rPr>
              <a:t>管理モジュール</a:t>
            </a:r>
          </a:p>
          <a:p>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a:solidFill>
                  <a:srgbClr val="002060"/>
                </a:solidFill>
                <a:latin typeface="Times New Roman" panose="02020603050405020304" pitchFamily="18" charset="0"/>
                <a:cs typeface="Times New Roman" panose="02020603050405020304" pitchFamily="18" charset="0"/>
              </a:rPr>
              <a:t>   </a:t>
            </a:r>
            <a:r>
              <a:rPr lang="vi-VN" altLang="ja-JP" dirty="0" smtClean="0">
                <a:solidFill>
                  <a:srgbClr val="002060"/>
                </a:solidFill>
                <a:latin typeface="Times New Roman" panose="02020603050405020304" pitchFamily="18" charset="0"/>
                <a:cs typeface="Times New Roman" panose="02020603050405020304" pitchFamily="18" charset="0"/>
              </a:rPr>
              <a:t>admin</a:t>
            </a:r>
            <a:endParaRPr lang="en-US" dirty="0"/>
          </a:p>
        </p:txBody>
      </p:sp>
      <p:sp>
        <p:nvSpPr>
          <p:cNvPr id="6" name="Text Placeholder 6"/>
          <p:cNvSpPr txBox="1">
            <a:spLocks/>
          </p:cNvSpPr>
          <p:nvPr/>
        </p:nvSpPr>
        <p:spPr>
          <a:xfrm>
            <a:off x="1416676" y="3952170"/>
            <a:ext cx="4802621" cy="1570687"/>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9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2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790163" y="327896"/>
            <a:ext cx="9714449"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Non-functional Requirements</a:t>
            </a:r>
            <a:endParaRPr lang="en-US"/>
          </a:p>
        </p:txBody>
      </p:sp>
      <p:sp>
        <p:nvSpPr>
          <p:cNvPr id="4" name="Content Placeholder 2"/>
          <p:cNvSpPr>
            <a:spLocks noGrp="1"/>
          </p:cNvSpPr>
          <p:nvPr>
            <p:ph idx="1"/>
          </p:nvPr>
        </p:nvSpPr>
        <p:spPr>
          <a:xfrm>
            <a:off x="1737360" y="1687131"/>
            <a:ext cx="8926068" cy="3951669"/>
          </a:xfrm>
        </p:spPr>
        <p:txBody>
          <a:bodyPr>
            <a:normAutofit/>
          </a:bodyPr>
          <a:lstStyle/>
          <a:p>
            <a:pPr marL="45720" indent="0">
              <a:buNone/>
            </a:pPr>
            <a:r>
              <a:rPr lang="ja-JP" altLang="en-US" sz="28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ユ</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ーザーインターフェー</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a:t>
            </a:r>
            <a:r>
              <a:rPr lang="ja-JP" altLang="en-US" sz="2800" dirty="0">
                <a:solidFill>
                  <a:srgbClr val="002060"/>
                </a:solidFill>
                <a:latin typeface="Times New Roman" panose="02020603050405020304" pitchFamily="18" charset="0"/>
                <a:cs typeface="Times New Roman" panose="02020603050405020304" pitchFamily="18" charset="0"/>
              </a:rPr>
              <a:t> </a:t>
            </a:r>
            <a:r>
              <a:rPr lang="ja-JP" altLang="en-US" sz="2800"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User Interfaces</a:t>
            </a:r>
          </a:p>
          <a:p>
            <a:pPr>
              <a:buFont typeface="Wingdings" panose="05000000000000000000" pitchFamily="2" charset="2"/>
              <a:buChar char="ü"/>
            </a:pPr>
            <a:endParaRPr lang="en-US" sz="2800" dirty="0">
              <a:solidFill>
                <a:srgbClr val="002060"/>
              </a:solidFill>
              <a:latin typeface="Times New Roman" panose="02020603050405020304" pitchFamily="18" charset="0"/>
              <a:cs typeface="Times New Roman" panose="02020603050405020304" pitchFamily="18" charset="0"/>
            </a:endParaRPr>
          </a:p>
          <a:p>
            <a:pPr lvl="2">
              <a:buFont typeface="Times New Roman" panose="02020603050405020304" pitchFamily="18" charset="0"/>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友好的で簡単な界</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面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Friendly </a:t>
            </a:r>
            <a:r>
              <a:rPr lang="en-US" sz="2000" dirty="0">
                <a:solidFill>
                  <a:srgbClr val="002060"/>
                </a:solidFill>
                <a:latin typeface="Times New Roman" panose="02020603050405020304" pitchFamily="18" charset="0"/>
                <a:cs typeface="Times New Roman" panose="02020603050405020304" pitchFamily="18" charset="0"/>
              </a:rPr>
              <a:t>and simply </a:t>
            </a:r>
            <a:r>
              <a:rPr lang="en-US" sz="2000" dirty="0" smtClean="0">
                <a:solidFill>
                  <a:srgbClr val="002060"/>
                </a:solidFill>
                <a:latin typeface="Times New Roman" panose="02020603050405020304" pitchFamily="18" charset="0"/>
                <a:cs typeface="Times New Roman" panose="02020603050405020304" pitchFamily="18" charset="0"/>
              </a:rPr>
              <a:t>interface</a:t>
            </a:r>
          </a:p>
          <a:p>
            <a:pPr lvl="2">
              <a:buFont typeface="Times New Roman" panose="02020603050405020304" pitchFamily="18" charset="0"/>
              <a:buChar char="☺"/>
            </a:pPr>
            <a:endParaRPr lang="en-US" sz="2000" dirty="0">
              <a:solidFill>
                <a:srgbClr val="002060"/>
              </a:solidFill>
              <a:latin typeface="Times New Roman" panose="02020603050405020304" pitchFamily="18" charset="0"/>
              <a:cs typeface="Times New Roman" panose="02020603050405020304" pitchFamily="18" charset="0"/>
            </a:endParaRPr>
          </a:p>
          <a:p>
            <a:pPr lvl="2">
              <a:buFont typeface="Times New Roman" panose="02020603050405020304" pitchFamily="18" charset="0"/>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色が上品で、派手ではありませ</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ん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color is elegant, not </a:t>
            </a:r>
            <a:r>
              <a:rPr lang="en-US" sz="2000" dirty="0" smtClean="0">
                <a:solidFill>
                  <a:srgbClr val="002060"/>
                </a:solidFill>
                <a:latin typeface="Times New Roman" panose="02020603050405020304" pitchFamily="18" charset="0"/>
                <a:cs typeface="Times New Roman" panose="02020603050405020304" pitchFamily="18" charset="0"/>
              </a:rPr>
              <a:t>flashy</a:t>
            </a:r>
          </a:p>
          <a:p>
            <a:pPr lvl="2">
              <a:buFont typeface="Times New Roman" panose="02020603050405020304" pitchFamily="18" charset="0"/>
              <a:buChar char="☺"/>
            </a:pPr>
            <a:endParaRPr lang="en-US" sz="2000" dirty="0">
              <a:solidFill>
                <a:srgbClr val="002060"/>
              </a:solidFill>
              <a:latin typeface="Times New Roman" panose="02020603050405020304" pitchFamily="18" charset="0"/>
              <a:cs typeface="Times New Roman" panose="02020603050405020304" pitchFamily="18" charset="0"/>
            </a:endParaRPr>
          </a:p>
          <a:p>
            <a:pPr lvl="2">
              <a:buFont typeface="Times New Roman" panose="02020603050405020304" pitchFamily="18" charset="0"/>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言語はベトナム語と日本語で</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Language </a:t>
            </a:r>
            <a:r>
              <a:rPr lang="en-US" sz="2000">
                <a:solidFill>
                  <a:srgbClr val="002060"/>
                </a:solidFill>
                <a:latin typeface="Times New Roman" panose="02020603050405020304" pitchFamily="18" charset="0"/>
                <a:cs typeface="Times New Roman" panose="02020603050405020304" pitchFamily="18" charset="0"/>
              </a:rPr>
              <a:t>is </a:t>
            </a:r>
            <a:r>
              <a:rPr lang="en-US" sz="2000" smtClean="0">
                <a:solidFill>
                  <a:srgbClr val="002060"/>
                </a:solidFill>
                <a:latin typeface="Times New Roman" panose="02020603050405020304" pitchFamily="18" charset="0"/>
                <a:cs typeface="Times New Roman" panose="02020603050405020304" pitchFamily="18" charset="0"/>
              </a:rPr>
              <a:t>English</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82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163651" y="624110"/>
            <a:ext cx="9340961"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1292472" y="1609859"/>
            <a:ext cx="10212140" cy="4183488"/>
          </a:xfrm>
        </p:spPr>
        <p:txBody>
          <a:bodyPr>
            <a:normAutofit/>
          </a:bodyPr>
          <a:lstStyle/>
          <a:p>
            <a:pPr marL="45720" indent="0">
              <a:buNone/>
            </a:pPr>
            <a:r>
              <a:rPr lang="ja-JP" altLang="en-US" sz="28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フトウェ</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ア要求</a:t>
            </a:r>
            <a:r>
              <a:rPr lang="ja-JP" altLang="en-US" sz="2800" b="1" dirty="0">
                <a:solidFill>
                  <a:srgbClr val="002060"/>
                </a:solidFill>
                <a:latin typeface="Times New Roman" panose="02020603050405020304" pitchFamily="18" charset="0"/>
                <a:cs typeface="Times New Roman" panose="02020603050405020304" pitchFamily="18" charset="0"/>
              </a:rPr>
              <a:t>　</a:t>
            </a:r>
            <a:r>
              <a:rPr lang="en-US" altLang="ja-JP" sz="2800" b="1" dirty="0">
                <a:solidFill>
                  <a:srgbClr val="002060"/>
                </a:solidFill>
                <a:latin typeface="Times New Roman" panose="02020603050405020304" pitchFamily="18" charset="0"/>
                <a:cs typeface="Times New Roman" panose="02020603050405020304" pitchFamily="18" charset="0"/>
              </a:rPr>
              <a:t>- </a:t>
            </a:r>
            <a:r>
              <a:rPr lang="en-US" altLang="ja-JP" sz="2800" b="1"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800" dirty="0">
              <a:solidFill>
                <a:srgbClr val="002060"/>
              </a:solidFill>
              <a:latin typeface="Times New Roman" panose="02020603050405020304" pitchFamily="18" charset="0"/>
              <a:cs typeface="Times New Roman" panose="02020603050405020304" pitchFamily="18" charset="0"/>
            </a:endParaRPr>
          </a:p>
          <a:p>
            <a:endParaRPr lang="en-US" altLang="ja-JP" dirty="0"/>
          </a:p>
          <a:p>
            <a:endParaRPr lang="en-US" dirty="0" smtClean="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68" y="2584376"/>
            <a:ext cx="1646669" cy="1559445"/>
          </a:xfrm>
          <a:prstGeom prst="rect">
            <a:avLst/>
          </a:prstGeom>
        </p:spPr>
      </p:pic>
      <p:pic>
        <p:nvPicPr>
          <p:cNvPr id="7" name="Ảnh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223" y="2584375"/>
            <a:ext cx="2143125" cy="1559445"/>
          </a:xfrm>
          <a:prstGeom prst="rect">
            <a:avLst/>
          </a:prstGeom>
        </p:spPr>
      </p:pic>
      <p:sp>
        <p:nvSpPr>
          <p:cNvPr id="8" name="TextBox 7"/>
          <p:cNvSpPr txBox="1"/>
          <p:nvPr/>
        </p:nvSpPr>
        <p:spPr>
          <a:xfrm>
            <a:off x="1821495" y="4289147"/>
            <a:ext cx="1010213"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Chrome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5307806" y="4276027"/>
            <a:ext cx="938077"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Firefox</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0" name="TextBox 11"/>
          <p:cNvSpPr txBox="1"/>
          <p:nvPr/>
        </p:nvSpPr>
        <p:spPr>
          <a:xfrm>
            <a:off x="8257524" y="4276027"/>
            <a:ext cx="1388522"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Neo4j 2.2.3</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870" y="2578543"/>
            <a:ext cx="1515951" cy="1565278"/>
          </a:xfrm>
          <a:prstGeom prst="rect">
            <a:avLst/>
          </a:prstGeom>
        </p:spPr>
      </p:pic>
    </p:spTree>
    <p:extLst>
      <p:ext uri="{BB962C8B-B14F-4D97-AF65-F5344CB8AC3E}">
        <p14:creationId xmlns:p14="http://schemas.microsoft.com/office/powerpoint/2010/main" val="943079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9713" y="624110"/>
            <a:ext cx="9134899"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2034040" y="1888778"/>
            <a:ext cx="9470572" cy="4349932"/>
          </a:xfrm>
        </p:spPr>
        <p:txBody>
          <a:bodyPr/>
          <a:lstStyle/>
          <a:p>
            <a:pPr marL="45720" indent="0">
              <a:buNone/>
            </a:pP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ハ</a:t>
            </a:r>
            <a:r>
              <a:rPr lang="ja-JP" altLang="en-US"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ードウェ</a:t>
            </a: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ア要求  </a:t>
            </a:r>
            <a:r>
              <a:rPr lang="en-US" altLang="ja-JP" sz="28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Hardware Requirements</a:t>
            </a:r>
          </a:p>
          <a:p>
            <a:pPr marL="45720" indent="0">
              <a:buNone/>
            </a:pP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PC</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ラップトップは インターネット接続があります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PC</a:t>
            </a:r>
            <a:r>
              <a:rPr lang="en-US" altLang="ja-JP" dirty="0">
                <a:solidFill>
                  <a:srgbClr val="002060"/>
                </a:solidFill>
                <a:latin typeface="Times New Roman" panose="02020603050405020304" pitchFamily="18" charset="0"/>
                <a:cs typeface="Times New Roman" panose="02020603050405020304" pitchFamily="18" charset="0"/>
              </a:rPr>
              <a:t>, Laptop </a:t>
            </a:r>
            <a:r>
              <a:rPr lang="en-US" altLang="ja-JP" dirty="0" smtClean="0">
                <a:solidFill>
                  <a:srgbClr val="002060"/>
                </a:solidFill>
                <a:latin typeface="Times New Roman" panose="02020603050405020304" pitchFamily="18" charset="0"/>
                <a:cs typeface="Times New Roman" panose="02020603050405020304" pitchFamily="18" charset="0"/>
              </a:rPr>
              <a:t>with </a:t>
            </a:r>
            <a:r>
              <a:rPr lang="en-US" altLang="ja-JP" dirty="0">
                <a:solidFill>
                  <a:srgbClr val="002060"/>
                </a:solidFill>
                <a:latin typeface="Times New Roman" panose="02020603050405020304" pitchFamily="18" charset="0"/>
                <a:cs typeface="Times New Roman" panose="02020603050405020304" pitchFamily="18" charset="0"/>
              </a:rPr>
              <a:t>internet </a:t>
            </a:r>
            <a:r>
              <a:rPr lang="en-US" altLang="ja-JP" dirty="0" smtClean="0">
                <a:solidFill>
                  <a:srgbClr val="002060"/>
                </a:solidFill>
                <a:latin typeface="Times New Roman" panose="02020603050405020304" pitchFamily="18" charset="0"/>
                <a:cs typeface="Times New Roman" panose="02020603050405020304" pitchFamily="18" charset="0"/>
              </a:rPr>
              <a:t>connection.</a:t>
            </a:r>
            <a:endParaRPr lang="en-US" altLang="ja-JP"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5" name="Picture 7" descr="C:\Users\NgocTuan\Desktop\lap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33" y="3577046"/>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712" y="3577044"/>
            <a:ext cx="2103500" cy="1847849"/>
          </a:xfrm>
          <a:prstGeom prst="rect">
            <a:avLst/>
          </a:prstGeom>
        </p:spPr>
      </p:pic>
      <p:pic>
        <p:nvPicPr>
          <p:cNvPr id="7"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375" y="3577044"/>
            <a:ext cx="1838456" cy="1847849"/>
          </a:xfrm>
          <a:prstGeom prst="rect">
            <a:avLst/>
          </a:prstGeom>
        </p:spPr>
      </p:pic>
    </p:spTree>
    <p:extLst>
      <p:ext uri="{BB962C8B-B14F-4D97-AF65-F5344CB8AC3E}">
        <p14:creationId xmlns:p14="http://schemas.microsoft.com/office/powerpoint/2010/main" val="2083432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279561" y="624110"/>
            <a:ext cx="9225051" cy="753929"/>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Non-Functional Requirement</a:t>
            </a:r>
            <a:endParaRPr lang="en-US"/>
          </a:p>
        </p:txBody>
      </p:sp>
      <p:sp>
        <p:nvSpPr>
          <p:cNvPr id="3" name="Chỗ dành sẵn cho Nội dung 2"/>
          <p:cNvSpPr>
            <a:spLocks noGrp="1"/>
          </p:cNvSpPr>
          <p:nvPr>
            <p:ph idx="1"/>
          </p:nvPr>
        </p:nvSpPr>
        <p:spPr/>
        <p:txBody>
          <a:bodyPr/>
          <a:lstStyle/>
          <a:p>
            <a:r>
              <a:rPr lang="ja-JP" altLang="en-US" sz="1700" b="1" dirty="0">
                <a:solidFill>
                  <a:srgbClr val="002060"/>
                </a:solidFill>
                <a:latin typeface="SimSun" panose="02010600030101010101" pitchFamily="2" charset="-122"/>
                <a:ea typeface="SimSun" panose="02010600030101010101" pitchFamily="2" charset="-122"/>
              </a:rPr>
              <a:t>整備</a:t>
            </a:r>
            <a:r>
              <a:rPr lang="en-US" sz="1700" b="1" dirty="0">
                <a:solidFill>
                  <a:srgbClr val="002060"/>
                </a:solidFill>
                <a:latin typeface="SimSun" panose="02010600030101010101" pitchFamily="2" charset="-122"/>
                <a:ea typeface="SimSun" panose="02010600030101010101" pitchFamily="2" charset="-122"/>
              </a:rPr>
              <a:t>とアップグレード</a:t>
            </a:r>
            <a:r>
              <a:rPr lang="ja-JP" altLang="en-US" sz="1700" b="1" dirty="0">
                <a:solidFill>
                  <a:srgbClr val="002060"/>
                </a:solidFill>
                <a:latin typeface="SimSun" panose="02010600030101010101" pitchFamily="2" charset="-122"/>
                <a:ea typeface="SimSun" panose="02010600030101010101" pitchFamily="2" charset="-122"/>
              </a:rPr>
              <a:t>は簡単です</a:t>
            </a:r>
            <a:r>
              <a:rPr lang="ja-JP" altLang="en-US" sz="1700" b="1" dirty="0" smtClean="0">
                <a:solidFill>
                  <a:srgbClr val="002060"/>
                </a:solidFill>
                <a:latin typeface="SimSun" panose="02010600030101010101" pitchFamily="2" charset="-122"/>
                <a:ea typeface="SimSun" panose="02010600030101010101" pitchFamily="2" charset="-122"/>
              </a:rPr>
              <a:t>。</a:t>
            </a:r>
            <a:r>
              <a:rPr lang="en-US" altLang="ja-JP" dirty="0" smtClean="0"/>
              <a:t>- </a:t>
            </a:r>
            <a:r>
              <a:rPr lang="en-US" sz="1700" dirty="0" smtClean="0"/>
              <a:t>Easy </a:t>
            </a:r>
            <a:r>
              <a:rPr lang="en-US" sz="1700" dirty="0"/>
              <a:t>to maintain and upgrade </a:t>
            </a:r>
          </a:p>
          <a:p>
            <a:r>
              <a:rPr lang="ja-JP" altLang="en-US" sz="1700" b="1" dirty="0">
                <a:solidFill>
                  <a:srgbClr val="002060"/>
                </a:solidFill>
                <a:latin typeface="SimSun" panose="02010600030101010101" pitchFamily="2" charset="-122"/>
                <a:ea typeface="SimSun" panose="02010600030101010101" pitchFamily="2" charset="-122"/>
              </a:rPr>
              <a:t>データセキュリティ機能と高いパフォーマンスを確認しなければなりま</a:t>
            </a:r>
            <a:r>
              <a:rPr lang="ja-JP" altLang="en-US" sz="1700" b="1" dirty="0" smtClean="0">
                <a:solidFill>
                  <a:srgbClr val="002060"/>
                </a:solidFill>
                <a:latin typeface="SimSun" panose="02010600030101010101" pitchFamily="2" charset="-122"/>
                <a:ea typeface="SimSun" panose="02010600030101010101" pitchFamily="2" charset="-122"/>
              </a:rPr>
              <a:t>せん。</a:t>
            </a:r>
            <a:endParaRPr lang="en-US" sz="1700" b="1" dirty="0" smtClean="0">
              <a:solidFill>
                <a:srgbClr val="002060"/>
              </a:solidFill>
              <a:latin typeface="SimSun" panose="02010600030101010101" pitchFamily="2" charset="-122"/>
              <a:ea typeface="SimSun" panose="02010600030101010101" pitchFamily="2" charset="-122"/>
            </a:endParaRPr>
          </a:p>
          <a:p>
            <a:pPr marL="0" lvl="0" indent="0">
              <a:buNone/>
            </a:pPr>
            <a:r>
              <a:rPr lang="en-US" dirty="0" smtClean="0"/>
              <a:t>- </a:t>
            </a:r>
            <a:r>
              <a:rPr lang="en-US" sz="1700" dirty="0" smtClean="0"/>
              <a:t>Ensure data security capabilities, high performance</a:t>
            </a:r>
          </a:p>
          <a:p>
            <a:r>
              <a:rPr lang="en-US" sz="1700" b="1" dirty="0">
                <a:solidFill>
                  <a:srgbClr val="002060"/>
                </a:solidFill>
                <a:latin typeface="SimSun" panose="02010600030101010101" pitchFamily="2" charset="-122"/>
                <a:ea typeface="SimSun" panose="02010600030101010101" pitchFamily="2" charset="-122"/>
              </a:rPr>
              <a:t>GUI</a:t>
            </a:r>
            <a:r>
              <a:rPr lang="ja-JP" altLang="en-US" sz="1700" b="1" dirty="0">
                <a:solidFill>
                  <a:srgbClr val="002060"/>
                </a:solidFill>
                <a:latin typeface="SimSun" panose="02010600030101010101" pitchFamily="2" charset="-122"/>
                <a:ea typeface="SimSun" panose="02010600030101010101" pitchFamily="2" charset="-122"/>
              </a:rPr>
              <a:t>は明確やフレンドリーや使いやすいで</a:t>
            </a:r>
            <a:r>
              <a:rPr lang="ja-JP" altLang="en-US" sz="1700" b="1" dirty="0" smtClean="0">
                <a:solidFill>
                  <a:srgbClr val="002060"/>
                </a:solidFill>
                <a:latin typeface="SimSun" panose="02010600030101010101" pitchFamily="2" charset="-122"/>
                <a:ea typeface="SimSun" panose="02010600030101010101" pitchFamily="2" charset="-122"/>
              </a:rPr>
              <a:t>す</a:t>
            </a:r>
            <a:r>
              <a:rPr lang="en-US" altLang="ja-JP" dirty="0"/>
              <a:t> </a:t>
            </a:r>
            <a:r>
              <a:rPr lang="en-US" altLang="ja-JP" dirty="0" smtClean="0"/>
              <a:t>- </a:t>
            </a:r>
            <a:r>
              <a:rPr lang="en-US" sz="1700" dirty="0" smtClean="0"/>
              <a:t>GUI </a:t>
            </a:r>
            <a:r>
              <a:rPr lang="en-US" sz="1700" dirty="0"/>
              <a:t>is clear, friendly and easy to use.</a:t>
            </a:r>
          </a:p>
          <a:p>
            <a:pPr lvl="0"/>
            <a:r>
              <a:rPr lang="ja-JP" altLang="en-US" sz="1700" b="1" dirty="0">
                <a:solidFill>
                  <a:srgbClr val="002060"/>
                </a:solidFill>
                <a:latin typeface="SimSun" panose="02010600030101010101" pitchFamily="2" charset="-122"/>
                <a:ea typeface="SimSun" panose="02010600030101010101" pitchFamily="2" charset="-122"/>
              </a:rPr>
              <a:t>システムは明確な許可があるためにユーザーは、複数の役割をサポートすることができます</a:t>
            </a:r>
            <a:r>
              <a:rPr lang="ja-JP" altLang="en-US" dirty="0"/>
              <a:t> </a:t>
            </a:r>
            <a:r>
              <a:rPr lang="en-US" altLang="ja-JP" dirty="0" smtClean="0"/>
              <a:t>- </a:t>
            </a:r>
            <a:r>
              <a:rPr lang="en-US" sz="1700" dirty="0" smtClean="0"/>
              <a:t>System </a:t>
            </a:r>
            <a:r>
              <a:rPr lang="en-US" sz="1700" dirty="0"/>
              <a:t>has clear permission for </a:t>
            </a:r>
            <a:r>
              <a:rPr lang="en-US" sz="1700" dirty="0" smtClean="0"/>
              <a:t>user </a:t>
            </a:r>
            <a:r>
              <a:rPr lang="en-US" sz="1700" dirty="0"/>
              <a:t>can support multi roles.</a:t>
            </a:r>
          </a:p>
          <a:p>
            <a:r>
              <a:rPr lang="ja-JP" altLang="en-US" sz="1700" b="1" dirty="0">
                <a:solidFill>
                  <a:srgbClr val="002060"/>
                </a:solidFill>
                <a:latin typeface="SimSun" panose="02010600030101010101" pitchFamily="2" charset="-122"/>
                <a:ea typeface="SimSun" panose="02010600030101010101" pitchFamily="2" charset="-122"/>
              </a:rPr>
              <a:t>開発の可</a:t>
            </a:r>
            <a:r>
              <a:rPr lang="ja-JP" altLang="en-US" sz="1700" b="1" dirty="0" smtClean="0">
                <a:solidFill>
                  <a:srgbClr val="002060"/>
                </a:solidFill>
                <a:latin typeface="SimSun" panose="02010600030101010101" pitchFamily="2" charset="-122"/>
                <a:ea typeface="SimSun" panose="02010600030101010101" pitchFamily="2" charset="-122"/>
              </a:rPr>
              <a:t>能</a:t>
            </a:r>
            <a:r>
              <a:rPr lang="ja-JP" altLang="en-US" dirty="0" smtClean="0"/>
              <a:t> </a:t>
            </a:r>
            <a:r>
              <a:rPr lang="en-US" altLang="ja-JP" dirty="0" smtClean="0"/>
              <a:t>- </a:t>
            </a:r>
            <a:r>
              <a:rPr lang="en-US" sz="1700" dirty="0" smtClean="0"/>
              <a:t>Scalability system</a:t>
            </a:r>
            <a:endParaRPr lang="en-US" sz="17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379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Introduction</a:t>
            </a:r>
            <a:endParaRPr lang="en-US"/>
          </a:p>
        </p:txBody>
      </p:sp>
      <p:sp>
        <p:nvSpPr>
          <p:cNvPr id="3" name="Chỗ dành sẵn cho Nội dung 2"/>
          <p:cNvSpPr>
            <a:spLocks noGrp="1"/>
          </p:cNvSpPr>
          <p:nvPr>
            <p:ph idx="1"/>
          </p:nvPr>
        </p:nvSpPr>
        <p:spPr/>
        <p:txBody>
          <a:bodyPr/>
          <a:lstStyle/>
          <a:p>
            <a:endParaRPr lang="en-US"/>
          </a:p>
        </p:txBody>
      </p:sp>
      <p:grpSp>
        <p:nvGrpSpPr>
          <p:cNvPr id="5" name="Nhóm 4"/>
          <p:cNvGrpSpPr/>
          <p:nvPr/>
        </p:nvGrpSpPr>
        <p:grpSpPr>
          <a:xfrm>
            <a:off x="3022568" y="2133600"/>
            <a:ext cx="8482044" cy="799495"/>
            <a:chOff x="585890" y="399539"/>
            <a:chExt cx="8482044" cy="799495"/>
          </a:xfrm>
          <a:scene3d>
            <a:camera prst="orthographicFront"/>
            <a:lightRig rig="flat" dir="t"/>
          </a:scene3d>
        </p:grpSpPr>
        <p:sp>
          <p:nvSpPr>
            <p:cNvPr id="6" name="Hình chữ nhật 5"/>
            <p:cNvSpPr/>
            <p:nvPr/>
          </p:nvSpPr>
          <p:spPr>
            <a:xfrm>
              <a:off x="585890" y="399539"/>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7" name="Hình chữ nhật 6"/>
            <p:cNvSpPr/>
            <p:nvPr/>
          </p:nvSpPr>
          <p:spPr>
            <a:xfrm>
              <a:off x="585890" y="399539"/>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1.1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2400" kern="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8" name="Nhóm 7"/>
          <p:cNvGrpSpPr/>
          <p:nvPr/>
        </p:nvGrpSpPr>
        <p:grpSpPr>
          <a:xfrm>
            <a:off x="3480937" y="3093647"/>
            <a:ext cx="8023675" cy="799495"/>
            <a:chOff x="1044259" y="1598991"/>
            <a:chExt cx="8023675" cy="799495"/>
          </a:xfrm>
          <a:scene3d>
            <a:camera prst="orthographicFront"/>
            <a:lightRig rig="flat" dir="t"/>
          </a:scene3d>
        </p:grpSpPr>
        <p:sp>
          <p:nvSpPr>
            <p:cNvPr id="9" name="Hình chữ nhật 8"/>
            <p:cNvSpPr/>
            <p:nvPr/>
          </p:nvSpPr>
          <p:spPr>
            <a:xfrm>
              <a:off x="1044259" y="1598991"/>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3920009"/>
                <a:satOff val="9038"/>
                <a:lumOff val="17517"/>
                <a:alphaOff val="0"/>
              </a:schemeClr>
            </a:fillRef>
            <a:effectRef idx="1">
              <a:schemeClr val="accent5">
                <a:hueOff val="3920009"/>
                <a:satOff val="9038"/>
                <a:lumOff val="17517"/>
                <a:alphaOff val="0"/>
              </a:schemeClr>
            </a:effectRef>
            <a:fontRef idx="minor">
              <a:schemeClr val="dk1"/>
            </a:fontRef>
          </p:style>
        </p:sp>
        <p:sp>
          <p:nvSpPr>
            <p:cNvPr id="10" name="Hình chữ nhật 9"/>
            <p:cNvSpPr/>
            <p:nvPr/>
          </p:nvSpPr>
          <p:spPr>
            <a:xfrm>
              <a:off x="1044259" y="1598991"/>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1.2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Existing Websites</a:t>
              </a:r>
              <a:endParaRPr lang="en-US" sz="2400" kern="1200" dirty="0">
                <a:solidFill>
                  <a:srgbClr val="002060"/>
                </a:solidFill>
              </a:endParaRPr>
            </a:p>
          </p:txBody>
        </p:sp>
      </p:grpSp>
      <p:grpSp>
        <p:nvGrpSpPr>
          <p:cNvPr id="23" name="Nhóm 22"/>
          <p:cNvGrpSpPr/>
          <p:nvPr/>
        </p:nvGrpSpPr>
        <p:grpSpPr>
          <a:xfrm>
            <a:off x="3480936" y="4107927"/>
            <a:ext cx="8023675" cy="799495"/>
            <a:chOff x="1044259" y="2798442"/>
            <a:chExt cx="8023675" cy="799495"/>
          </a:xfrm>
          <a:scene3d>
            <a:camera prst="orthographicFront"/>
            <a:lightRig rig="flat" dir="t"/>
          </a:scene3d>
        </p:grpSpPr>
        <p:sp>
          <p:nvSpPr>
            <p:cNvPr id="24" name="Hình chữ nhật 23"/>
            <p:cNvSpPr/>
            <p:nvPr/>
          </p:nvSpPr>
          <p:spPr>
            <a:xfrm>
              <a:off x="1044259" y="2798442"/>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7840018"/>
                <a:satOff val="18076"/>
                <a:lumOff val="35033"/>
                <a:alphaOff val="0"/>
              </a:schemeClr>
            </a:fillRef>
            <a:effectRef idx="1">
              <a:schemeClr val="accent5">
                <a:hueOff val="7840018"/>
                <a:satOff val="18076"/>
                <a:lumOff val="35033"/>
                <a:alphaOff val="0"/>
              </a:schemeClr>
            </a:effectRef>
            <a:fontRef idx="minor">
              <a:schemeClr val="dk1"/>
            </a:fontRef>
          </p:style>
        </p:sp>
        <p:sp>
          <p:nvSpPr>
            <p:cNvPr id="25" name="Hình chữ nhật 24"/>
            <p:cNvSpPr/>
            <p:nvPr/>
          </p:nvSpPr>
          <p:spPr>
            <a:xfrm>
              <a:off x="1044259" y="2798442"/>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1.3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アイデア</a:t>
              </a: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  Idea</a:t>
              </a:r>
              <a:endParaRPr lang="en-US" sz="2400" kern="1200" dirty="0">
                <a:solidFill>
                  <a:srgbClr val="002060"/>
                </a:solidFill>
              </a:endParaRPr>
            </a:p>
          </p:txBody>
        </p:sp>
      </p:grpSp>
      <p:grpSp>
        <p:nvGrpSpPr>
          <p:cNvPr id="26" name="Nhóm 25"/>
          <p:cNvGrpSpPr/>
          <p:nvPr/>
        </p:nvGrpSpPr>
        <p:grpSpPr>
          <a:xfrm>
            <a:off x="3022567" y="5067974"/>
            <a:ext cx="8482044" cy="799495"/>
            <a:chOff x="585890" y="3997893"/>
            <a:chExt cx="8482044" cy="799495"/>
          </a:xfrm>
          <a:scene3d>
            <a:camera prst="orthographicFront"/>
            <a:lightRig rig="flat" dir="t"/>
          </a:scene3d>
        </p:grpSpPr>
        <p:sp>
          <p:nvSpPr>
            <p:cNvPr id="27" name="Hình chữ nhật 26"/>
            <p:cNvSpPr/>
            <p:nvPr/>
          </p:nvSpPr>
          <p:spPr>
            <a:xfrm>
              <a:off x="585890" y="3997893"/>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11760027"/>
                <a:satOff val="27114"/>
                <a:lumOff val="52550"/>
                <a:alphaOff val="0"/>
              </a:schemeClr>
            </a:fillRef>
            <a:effectRef idx="1">
              <a:schemeClr val="accent5">
                <a:hueOff val="11760027"/>
                <a:satOff val="27114"/>
                <a:lumOff val="52550"/>
                <a:alphaOff val="0"/>
              </a:schemeClr>
            </a:effectRef>
            <a:fontRef idx="minor">
              <a:schemeClr val="dk1"/>
            </a:fontRef>
          </p:style>
        </p:sp>
        <p:sp>
          <p:nvSpPr>
            <p:cNvPr id="28" name="Hình chữ nhật 27"/>
            <p:cNvSpPr/>
            <p:nvPr/>
          </p:nvSpPr>
          <p:spPr>
            <a:xfrm>
              <a:off x="585890" y="3997893"/>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1.4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Proposal</a:t>
              </a:r>
              <a:endParaRPr lang="en-US" sz="2400" kern="1200" dirty="0">
                <a:solidFill>
                  <a:srgbClr val="002060"/>
                </a:solidFill>
              </a:endParaRPr>
            </a:p>
          </p:txBody>
        </p:sp>
      </p:grpSp>
    </p:spTree>
    <p:extLst>
      <p:ext uri="{BB962C8B-B14F-4D97-AF65-F5344CB8AC3E}">
        <p14:creationId xmlns:p14="http://schemas.microsoft.com/office/powerpoint/2010/main" val="174215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1280890"/>
          </a:xfrm>
        </p:spPr>
        <p:txBody>
          <a:bodyPr/>
          <a:lstStyle/>
          <a:p>
            <a:pPr algn="ctr"/>
            <a:r>
              <a:rPr lang="en-US" altLang="ja-JP" b="1">
                <a:solidFill>
                  <a:srgbClr val="7030A0"/>
                </a:solidFill>
              </a:rPr>
              <a:t>4. </a:t>
            </a:r>
            <a:r>
              <a:rPr lang="ja-JP" altLang="en-US" b="1">
                <a:solidFill>
                  <a:srgbClr val="7030A0"/>
                </a:solidFill>
                <a:latin typeface="SimSun" panose="02010600030101010101" pitchFamily="2" charset="-122"/>
                <a:ea typeface="SimSun" panose="02010600030101010101" pitchFamily="2" charset="-122"/>
              </a:rPr>
              <a:t>ソフトウェア設計記述 </a:t>
            </a:r>
            <a:r>
              <a:rPr lang="en-US" altLang="ja-JP" b="1">
                <a:solidFill>
                  <a:srgbClr val="7030A0"/>
                </a:solidFill>
                <a:latin typeface="SimSun" panose="02010600030101010101" pitchFamily="2" charset="-122"/>
                <a:ea typeface="SimSun" panose="02010600030101010101" pitchFamily="2" charset="-122"/>
              </a:rPr>
              <a:t/>
            </a:r>
            <a:br>
              <a:rPr lang="en-US" altLang="ja-JP" b="1">
                <a:solidFill>
                  <a:srgbClr val="7030A0"/>
                </a:solidFill>
                <a:latin typeface="SimSun" panose="02010600030101010101" pitchFamily="2" charset="-122"/>
                <a:ea typeface="SimSun" panose="02010600030101010101" pitchFamily="2" charset="-122"/>
              </a:rPr>
            </a:br>
            <a:r>
              <a:rPr lang="en-US" altLang="ja-JP" b="1">
                <a:solidFill>
                  <a:srgbClr val="7030A0"/>
                </a:solidFill>
                <a:latin typeface="Times New Roman" panose="02020603050405020304" pitchFamily="18" charset="0"/>
                <a:cs typeface="Times New Roman" panose="02020603050405020304" pitchFamily="18" charset="0"/>
              </a:rPr>
              <a:t>Software Design Description</a:t>
            </a:r>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3546397170"/>
              </p:ext>
            </p:extLst>
          </p:nvPr>
        </p:nvGraphicFramePr>
        <p:xfrm>
          <a:off x="2437885" y="1717718"/>
          <a:ext cx="9066727" cy="496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3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773510" y="276381"/>
            <a:ext cx="6314426" cy="1280890"/>
          </a:xfrm>
        </p:spPr>
        <p:txBody>
          <a:bodyPr/>
          <a:lstStyle/>
          <a:p>
            <a:pPr algn="ctr"/>
            <a:r>
              <a:rPr lang="en-US">
                <a:solidFill>
                  <a:srgbClr val="7030A0"/>
                </a:solidFill>
                <a:latin typeface="Times New Roman" panose="02020603050405020304" pitchFamily="18" charset="0"/>
                <a:cs typeface="Times New Roman" panose="02020603050405020304" pitchFamily="18" charset="0"/>
              </a:rPr>
              <a:t> 4.1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理</a:t>
            </a:r>
            <a:r>
              <a:rPr lang="ja-JP" altLang="ja-JP"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由</a:t>
            </a:r>
            <a:r>
              <a:rPr lang="en-US" altLang="ja-JP" smtClean="0">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Technology &amp; Reason</a:t>
            </a:r>
            <a:endParaRPr lang="en-US"/>
          </a:p>
        </p:txBody>
      </p:sp>
      <p:sp>
        <p:nvSpPr>
          <p:cNvPr id="4" name="Content Placeholder 2"/>
          <p:cNvSpPr>
            <a:spLocks noGrp="1"/>
          </p:cNvSpPr>
          <p:nvPr>
            <p:ph idx="1"/>
          </p:nvPr>
        </p:nvSpPr>
        <p:spPr>
          <a:xfrm>
            <a:off x="2936382" y="2181359"/>
            <a:ext cx="8963417" cy="4152901"/>
          </a:xfrm>
        </p:spPr>
        <p:txBody>
          <a:bodyPr>
            <a:normAutofit/>
          </a:bodyPr>
          <a:lstStyle/>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主なテクノロジ</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400" dirty="0" smtClean="0">
                <a:solidFill>
                  <a:srgbClr val="002060"/>
                </a:solidFill>
                <a:latin typeface="Times New Roman" panose="02020603050405020304" pitchFamily="18" charset="0"/>
                <a:cs typeface="Times New Roman" panose="02020603050405020304" pitchFamily="18" charset="0"/>
              </a:rPr>
              <a:t>-  Core Technology:</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C#.net</a:t>
            </a:r>
          </a:p>
          <a:p>
            <a:pPr>
              <a:buFont typeface="Wingdings" panose="05000000000000000000" pitchFamily="2" charset="2"/>
              <a:buChar char="v"/>
            </a:pP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Reason:</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ステムと一致す</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る</a:t>
            </a:r>
            <a:endParaRPr lang="en-US" altLang="ja-JP"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685800" lvl="2" indent="0">
              <a:buNone/>
            </a:pPr>
            <a:r>
              <a:rPr lang="en-US" sz="2000" dirty="0" smtClean="0">
                <a:solidFill>
                  <a:srgbClr val="002060"/>
                </a:solidFill>
                <a:latin typeface="Times New Roman" panose="02020603050405020304" pitchFamily="18" charset="0"/>
                <a:cs typeface="Times New Roman" panose="02020603050405020304" pitchFamily="18" charset="0"/>
              </a:rPr>
              <a:t>	     Consistent </a:t>
            </a:r>
            <a:r>
              <a:rPr lang="en-US" sz="2000" dirty="0">
                <a:solidFill>
                  <a:srgbClr val="002060"/>
                </a:solidFill>
                <a:latin typeface="Times New Roman" panose="02020603050405020304" pitchFamily="18" charset="0"/>
                <a:cs typeface="Times New Roman" panose="02020603050405020304" pitchFamily="18" charset="0"/>
              </a:rPr>
              <a:t>with </a:t>
            </a:r>
            <a:r>
              <a:rPr lang="en-US" sz="2000" dirty="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MVC</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モデルに基づいて設</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a:t>
            </a:r>
            <a:endPar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1005840" lvl="3" indent="0">
              <a:buNone/>
            </a:pPr>
            <a:r>
              <a:rPr 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Designed according to the MVC Model</a:t>
            </a:r>
            <a:endParaRPr lang="en-US" sz="2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0906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580606" y="276380"/>
            <a:ext cx="6932612" cy="1280890"/>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4.2</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smtClean="0">
                <a:solidFill>
                  <a:srgbClr val="7030A0"/>
                </a:solidFill>
                <a:latin typeface="Times New Roman" panose="02020603050405020304" pitchFamily="18" charset="0"/>
                <a:cs typeface="Times New Roman" panose="02020603050405020304" pitchFamily="18" charset="0"/>
              </a:rPr>
              <a:t>Architecture </a:t>
            </a:r>
            <a:r>
              <a:rPr lang="en-US">
                <a:solidFill>
                  <a:srgbClr val="7030A0"/>
                </a:solidFill>
                <a:latin typeface="Times New Roman" panose="02020603050405020304" pitchFamily="18" charset="0"/>
                <a:cs typeface="Times New Roman" panose="02020603050405020304" pitchFamily="18" charset="0"/>
              </a:rPr>
              <a:t>Representation</a:t>
            </a:r>
            <a:endParaRPr lang="en-US"/>
          </a:p>
        </p:txBody>
      </p:sp>
      <p:sp>
        <p:nvSpPr>
          <p:cNvPr id="4" name="TextBox 6"/>
          <p:cNvSpPr txBox="1"/>
          <p:nvPr/>
        </p:nvSpPr>
        <p:spPr>
          <a:xfrm>
            <a:off x="4181430" y="6081257"/>
            <a:ext cx="5403086" cy="1015663"/>
          </a:xfrm>
          <a:prstGeom prst="rect">
            <a:avLst/>
          </a:prstGeom>
          <a:noFill/>
        </p:spPr>
        <p:txBody>
          <a:bodyPr wrap="square" rtlCol="0">
            <a:spAutoFit/>
          </a:bodyPr>
          <a:lstStyle/>
          <a:p>
            <a:pPr algn="ctr"/>
            <a:r>
              <a:rPr 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システム全体のアーキテクチ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ャ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overall </a:t>
            </a:r>
            <a:r>
              <a:rPr lang="en-US" sz="2000" dirty="0" smtClean="0">
                <a:solidFill>
                  <a:srgbClr val="002060"/>
                </a:solidFill>
                <a:latin typeface="Times New Roman" panose="02020603050405020304" pitchFamily="18" charset="0"/>
                <a:cs typeface="Times New Roman" panose="02020603050405020304" pitchFamily="18" charset="0"/>
              </a:rPr>
              <a:t>architecture</a:t>
            </a:r>
            <a:endParaRPr lang="en-US" sz="2000" dirty="0">
              <a:solidFill>
                <a:srgbClr val="002060"/>
              </a:solidFill>
              <a:latin typeface="Times New Roman" panose="02020603050405020304" pitchFamily="18" charset="0"/>
              <a:cs typeface="Times New Roman" panose="02020603050405020304" pitchFamily="18" charset="0"/>
            </a:endParaRPr>
          </a:p>
          <a:p>
            <a:pPr algn="ct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192" y="1557270"/>
            <a:ext cx="3723563" cy="4386067"/>
          </a:xfrm>
          <a:prstGeom prst="rect">
            <a:avLst/>
          </a:prstGeom>
        </p:spPr>
      </p:pic>
    </p:spTree>
    <p:extLst>
      <p:ext uri="{BB962C8B-B14F-4D97-AF65-F5344CB8AC3E}">
        <p14:creationId xmlns:p14="http://schemas.microsoft.com/office/powerpoint/2010/main" val="35903873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53929"/>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Package View</a:t>
            </a:r>
            <a:endParaRPr lang="en-US"/>
          </a:p>
        </p:txBody>
      </p:sp>
      <p:sp>
        <p:nvSpPr>
          <p:cNvPr id="5" name="Rectangle 5"/>
          <p:cNvSpPr/>
          <p:nvPr/>
        </p:nvSpPr>
        <p:spPr>
          <a:xfrm>
            <a:off x="4206052" y="6401913"/>
            <a:ext cx="4370940" cy="400110"/>
          </a:xfrm>
          <a:prstGeom prst="rect">
            <a:avLst/>
          </a:prstGeom>
        </p:spPr>
        <p:txBody>
          <a:bodyPr wrap="none">
            <a:spAutoFit/>
          </a:bodyPr>
          <a:lstStyle/>
          <a:p>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a:t>
            </a:r>
            <a:r>
              <a:rPr lang="ja-JP" altLang="en-US" sz="20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Package View</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6" name="Ả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659" y="1107583"/>
            <a:ext cx="4027333" cy="5262565"/>
          </a:xfrm>
          <a:prstGeom prst="rect">
            <a:avLst/>
          </a:prstGeom>
        </p:spPr>
      </p:pic>
    </p:spTree>
    <p:extLst>
      <p:ext uri="{BB962C8B-B14F-4D97-AF65-F5344CB8AC3E}">
        <p14:creationId xmlns:p14="http://schemas.microsoft.com/office/powerpoint/2010/main" val="13030811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4" name="Rectangle 5"/>
          <p:cNvSpPr/>
          <p:nvPr/>
        </p:nvSpPr>
        <p:spPr>
          <a:xfrm>
            <a:off x="2255058" y="6246126"/>
            <a:ext cx="9249554" cy="400110"/>
          </a:xfrm>
          <a:prstGeom prst="rect">
            <a:avLst/>
          </a:prstGeom>
        </p:spPr>
        <p:txBody>
          <a:bodyPr wrap="square">
            <a:spAutoFit/>
          </a:bodyPr>
          <a:lstStyle/>
          <a:p>
            <a:pPr algn="ctr"/>
            <a:r>
              <a:rPr lang="ja-JP" altLang="en-US" sz="2000" dirty="0">
                <a:solidFill>
                  <a:srgbClr val="002060"/>
                </a:solidFill>
                <a:latin typeface="Times New Roman" panose="02020603050405020304" pitchFamily="18" charset="0"/>
                <a:cs typeface="Times New Roman" panose="02020603050405020304" pitchFamily="18" charset="0"/>
              </a:rPr>
              <a:t>ホームページの画面設</a:t>
            </a:r>
            <a:r>
              <a:rPr lang="ja-JP" altLang="en-US" sz="2000" dirty="0" smtClean="0">
                <a:solidFill>
                  <a:srgbClr val="002060"/>
                </a:solidFill>
                <a:latin typeface="Times New Roman" panose="02020603050405020304" pitchFamily="18" charset="0"/>
                <a:cs typeface="Times New Roman" panose="02020603050405020304" pitchFamily="18" charset="0"/>
              </a:rPr>
              <a:t>計</a:t>
            </a:r>
            <a:r>
              <a:rPr lang="en-US" sz="2000" dirty="0" smtClean="0">
                <a:solidFill>
                  <a:srgbClr val="002060"/>
                </a:solidFill>
                <a:latin typeface="Times New Roman" panose="02020603050405020304" pitchFamily="18" charset="0"/>
                <a:cs typeface="Times New Roman" panose="02020603050405020304" pitchFamily="18" charset="0"/>
              </a:rPr>
              <a:t> - Home Page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Picture 5"/>
          <p:cNvPicPr>
            <a:picLocks noChangeAspect="1"/>
          </p:cNvPicPr>
          <p:nvPr/>
        </p:nvPicPr>
        <p:blipFill>
          <a:blip r:embed="rId2"/>
          <a:stretch>
            <a:fillRect/>
          </a:stretch>
        </p:blipFill>
        <p:spPr>
          <a:xfrm>
            <a:off x="2255058" y="956576"/>
            <a:ext cx="9249554" cy="5175250"/>
          </a:xfrm>
          <a:prstGeom prst="rect">
            <a:avLst/>
          </a:prstGeom>
        </p:spPr>
      </p:pic>
    </p:spTree>
    <p:extLst>
      <p:ext uri="{BB962C8B-B14F-4D97-AF65-F5344CB8AC3E}">
        <p14:creationId xmlns:p14="http://schemas.microsoft.com/office/powerpoint/2010/main" val="3510267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4.4.1</a:t>
            </a:r>
            <a:r>
              <a:rPr lang="ja-JP" altLang="en-US" dirty="0">
                <a:solidFill>
                  <a:srgbClr val="7030A0"/>
                </a:solidFill>
                <a:latin typeface="Times New Roman" panose="02020603050405020304" pitchFamily="18" charset="0"/>
                <a:cs typeface="Times New Roman" panose="02020603050405020304" pitchFamily="18" charset="0"/>
              </a:rPr>
              <a:t>画面の流れ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a:t>
            </a:r>
            <a:r>
              <a:rPr lang="en-US" dirty="0" smtClean="0">
                <a:solidFill>
                  <a:srgbClr val="7030A0"/>
                </a:solidFill>
                <a:latin typeface="Times New Roman" panose="02020603050405020304" pitchFamily="18" charset="0"/>
                <a:cs typeface="Times New Roman" panose="02020603050405020304" pitchFamily="18" charset="0"/>
              </a:rPr>
              <a:t>Flow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7587" y="1159098"/>
            <a:ext cx="4039930" cy="4681698"/>
          </a:xfrm>
        </p:spPr>
      </p:pic>
      <p:sp>
        <p:nvSpPr>
          <p:cNvPr id="4" name="Rectangle 5"/>
          <p:cNvSpPr/>
          <p:nvPr/>
        </p:nvSpPr>
        <p:spPr>
          <a:xfrm>
            <a:off x="3701995" y="6131826"/>
            <a:ext cx="5375743" cy="707886"/>
          </a:xfrm>
          <a:prstGeom prst="rect">
            <a:avLst/>
          </a:prstGeom>
        </p:spPr>
        <p:txBody>
          <a:bodyPr wrap="square">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メインアプリケーションの画面の流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れ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Main </a:t>
            </a:r>
            <a:r>
              <a:rPr lang="en-US" sz="2000" dirty="0">
                <a:solidFill>
                  <a:srgbClr val="002060"/>
                </a:solidFill>
                <a:latin typeface="Times New Roman" panose="02020603050405020304" pitchFamily="18" charset="0"/>
                <a:cs typeface="Times New Roman" panose="02020603050405020304" pitchFamily="18" charset="0"/>
              </a:rPr>
              <a:t>Application screen </a:t>
            </a:r>
            <a:r>
              <a:rPr lang="en-US" sz="2000" dirty="0" smtClean="0">
                <a:solidFill>
                  <a:srgbClr val="002060"/>
                </a:solidFill>
                <a:latin typeface="Times New Roman" panose="02020603050405020304" pitchFamily="18" charset="0"/>
                <a:cs typeface="Times New Roman" panose="02020603050405020304" pitchFamily="18" charset="0"/>
              </a:rPr>
              <a:t>flow</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5097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213016"/>
            <a:ext cx="8911687" cy="1280890"/>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4.4.2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5" name="TextBox 6"/>
          <p:cNvSpPr txBox="1"/>
          <p:nvPr/>
        </p:nvSpPr>
        <p:spPr>
          <a:xfrm>
            <a:off x="2847975" y="6457890"/>
            <a:ext cx="6434297"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レジスターの画面設</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Ảnh 5" descr="C:\Users\Nguyen Minh Hoang\Desktop\Register.PNG"/>
          <p:cNvPicPr/>
          <p:nvPr/>
        </p:nvPicPr>
        <p:blipFill>
          <a:blip r:embed="rId2">
            <a:extLst>
              <a:ext uri="{28A0092B-C50C-407E-A947-70E740481C1C}">
                <a14:useLocalDpi xmlns:a14="http://schemas.microsoft.com/office/drawing/2010/main" val="0"/>
              </a:ext>
            </a:extLst>
          </a:blip>
          <a:srcRect/>
          <a:stretch>
            <a:fillRect/>
          </a:stretch>
        </p:blipFill>
        <p:spPr bwMode="auto">
          <a:xfrm>
            <a:off x="981075" y="941404"/>
            <a:ext cx="3733800" cy="5379326"/>
          </a:xfrm>
          <a:prstGeom prst="rect">
            <a:avLst/>
          </a:prstGeom>
          <a:noFill/>
          <a:ln>
            <a:noFill/>
          </a:ln>
        </p:spPr>
      </p:pic>
      <p:graphicFrame>
        <p:nvGraphicFramePr>
          <p:cNvPr id="7" name="Chỗ dành sẵn cho Nội dung 4"/>
          <p:cNvGraphicFramePr>
            <a:graphicFrameLocks noGrp="1"/>
          </p:cNvGraphicFramePr>
          <p:nvPr>
            <p:ph idx="1"/>
            <p:extLst>
              <p:ext uri="{D42A27DB-BD31-4B8C-83A1-F6EECF244321}">
                <p14:modId xmlns:p14="http://schemas.microsoft.com/office/powerpoint/2010/main" val="1943856148"/>
              </p:ext>
            </p:extLst>
          </p:nvPr>
        </p:nvGraphicFramePr>
        <p:xfrm>
          <a:off x="5283199" y="941405"/>
          <a:ext cx="6578599" cy="5634272"/>
        </p:xfrm>
        <a:graphic>
          <a:graphicData uri="http://schemas.openxmlformats.org/drawingml/2006/table">
            <a:tbl>
              <a:tblPr firstRow="1" firstCol="1" bandRow="1">
                <a:tableStyleId>{16D9F66E-5EB9-4882-86FB-DCBF35E3C3E4}</a:tableStyleId>
              </a:tblPr>
              <a:tblGrid>
                <a:gridCol w="348866"/>
                <a:gridCol w="772487"/>
                <a:gridCol w="1009217"/>
                <a:gridCol w="760028"/>
                <a:gridCol w="792403"/>
                <a:gridCol w="431800"/>
                <a:gridCol w="609600"/>
                <a:gridCol w="1854198"/>
              </a:tblGrid>
              <a:tr h="702359">
                <a:tc>
                  <a:txBody>
                    <a:bodyPr/>
                    <a:lstStyle/>
                    <a:p>
                      <a:pPr marL="0" marR="0">
                        <a:lnSpc>
                          <a:spcPct val="107000"/>
                        </a:lnSpc>
                        <a:spcBef>
                          <a:spcPts val="0"/>
                        </a:spcBef>
                        <a:spcAft>
                          <a:spcPts val="0"/>
                        </a:spcAft>
                      </a:pPr>
                      <a:r>
                        <a:rPr lang="en-US" sz="1100" dirty="0">
                          <a:effectLst/>
                        </a:rPr>
                        <a:t>No</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 in Vietnamese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Type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Require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Mandatory</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Max-Length</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1497">
                <a:tc>
                  <a:txBody>
                    <a:bodyPr/>
                    <a:lstStyle/>
                    <a:p>
                      <a:pPr marL="0" marR="0">
                        <a:lnSpc>
                          <a:spcPct val="107000"/>
                        </a:lnSpc>
                        <a:spcBef>
                          <a:spcPts val="0"/>
                        </a:spcBef>
                        <a:spcAft>
                          <a:spcPts val="0"/>
                        </a:spcAft>
                      </a:pPr>
                      <a:r>
                        <a:rPr lang="en-US" sz="1100">
                          <a:effectLst/>
                        </a:rPr>
                        <a:t>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Ảnh</a:t>
                      </a:r>
                      <a:r>
                        <a:rPr lang="en-US" sz="1100" dirty="0">
                          <a:effectLst/>
                        </a:rPr>
                        <a:t> </a:t>
                      </a:r>
                      <a:r>
                        <a:rPr lang="en-US" sz="1100" dirty="0" err="1">
                          <a:effectLst/>
                        </a:rPr>
                        <a:t>đại</a:t>
                      </a:r>
                      <a:r>
                        <a:rPr lang="en-US" sz="1100" dirty="0">
                          <a:effectLst/>
                        </a:rPr>
                        <a:t> </a:t>
                      </a:r>
                      <a:r>
                        <a:rPr lang="en-US" sz="1100" dirty="0" err="1">
                          <a:effectLst/>
                        </a:rPr>
                        <a:t>diện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Image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2</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First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Tên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first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3</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Last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Họ</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last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4</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Sô</a:t>
                      </a:r>
                      <a:r>
                        <a:rPr lang="en-US" sz="1100" dirty="0">
                          <a:effectLst/>
                        </a:rPr>
                        <a:t>́ </a:t>
                      </a:r>
                      <a:r>
                        <a:rPr lang="en-US" sz="1100" dirty="0" err="1">
                          <a:effectLst/>
                        </a:rPr>
                        <a:t>điện</a:t>
                      </a:r>
                      <a:r>
                        <a:rPr lang="en-US" sz="1100" dirty="0">
                          <a:effectLst/>
                        </a:rPr>
                        <a:t> </a:t>
                      </a:r>
                      <a:r>
                        <a:rPr lang="en-US" sz="1100" dirty="0" err="1">
                          <a:effectLst/>
                        </a:rPr>
                        <a:t>thoại</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20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type 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5</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DOB</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Ngày</a:t>
                      </a:r>
                      <a:r>
                        <a:rPr lang="en-US" sz="1100" dirty="0">
                          <a:effectLst/>
                        </a:rPr>
                        <a:t> </a:t>
                      </a:r>
                      <a:r>
                        <a:rPr lang="en-US" sz="1100" dirty="0" err="1">
                          <a:effectLst/>
                        </a:rPr>
                        <a:t>sinh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date of birth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6</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Gener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Giới</a:t>
                      </a:r>
                      <a:r>
                        <a:rPr lang="en-US" sz="1100" dirty="0">
                          <a:effectLst/>
                        </a:rPr>
                        <a:t> </a:t>
                      </a:r>
                      <a:r>
                        <a:rPr lang="en-US" sz="1100" dirty="0" err="1">
                          <a:effectLst/>
                        </a:rPr>
                        <a:t>tính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Check box</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gender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7</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Address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smtClean="0">
                          <a:effectLst/>
                          <a:latin typeface="+mn-lt"/>
                          <a:ea typeface="+mn-ea"/>
                          <a:cs typeface="+mn-cs"/>
                        </a:rPr>
                        <a:t>Địa</a:t>
                      </a:r>
                      <a:r>
                        <a:rPr lang="en-US" sz="1100" baseline="0" dirty="0" smtClean="0">
                          <a:effectLst/>
                          <a:latin typeface="+mn-lt"/>
                          <a:ea typeface="+mn-ea"/>
                          <a:cs typeface="+mn-cs"/>
                        </a:rPr>
                        <a:t> </a:t>
                      </a:r>
                      <a:r>
                        <a:rPr lang="en-US" sz="1100" baseline="0" dirty="0" err="1" smtClean="0">
                          <a:effectLst/>
                          <a:latin typeface="+mn-lt"/>
                          <a:ea typeface="+mn-ea"/>
                          <a:cs typeface="+mn-cs"/>
                        </a:rPr>
                        <a:t>chỉ</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r>
                        <a:rPr lang="en-US" sz="1100" dirty="0" smtClean="0">
                          <a:effectLst/>
                        </a:rPr>
                        <a:t>200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User</a:t>
                      </a:r>
                      <a:r>
                        <a:rPr lang="en-US" sz="1100" baseline="0" dirty="0" smtClean="0">
                          <a:effectLst/>
                          <a:latin typeface="+mn-lt"/>
                          <a:ea typeface="+mn-ea"/>
                          <a:cs typeface="+mn-cs"/>
                        </a:rPr>
                        <a:t> input address with length less than 200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8</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email with length less than </a:t>
                      </a:r>
                      <a:r>
                        <a:rPr lang="en-US" sz="1100" dirty="0" smtClean="0">
                          <a:effectLst/>
                        </a:rPr>
                        <a:t>50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9</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password with length less than 32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10</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Confirm 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Nhập</a:t>
                      </a:r>
                      <a:r>
                        <a:rPr lang="en-US" sz="1100" dirty="0">
                          <a:effectLst/>
                        </a:rPr>
                        <a:t> </a:t>
                      </a:r>
                      <a:r>
                        <a:rPr lang="en-US" sz="1100" dirty="0" err="1">
                          <a:effectLst/>
                        </a:rPr>
                        <a:t>lại</a:t>
                      </a:r>
                      <a:r>
                        <a:rPr lang="en-US" sz="1100" dirty="0">
                          <a:effectLst/>
                        </a:rPr>
                        <a:t> </a:t>
                      </a: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re-input password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285113">
                <a:tc>
                  <a:txBody>
                    <a:bodyPr/>
                    <a:lstStyle/>
                    <a:p>
                      <a:pPr marL="0" marR="0">
                        <a:lnSpc>
                          <a:spcPct val="107000"/>
                        </a:lnSpc>
                        <a:spcBef>
                          <a:spcPts val="0"/>
                        </a:spcBef>
                        <a:spcAft>
                          <a:spcPts val="0"/>
                        </a:spcAft>
                      </a:pPr>
                      <a:r>
                        <a:rPr lang="en-US" sz="1100">
                          <a:effectLst/>
                        </a:rPr>
                        <a:t>11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Register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Đăng</a:t>
                      </a:r>
                      <a:r>
                        <a:rPr lang="en-US" sz="1100" dirty="0">
                          <a:effectLst/>
                        </a:rPr>
                        <a:t> </a:t>
                      </a:r>
                      <a:r>
                        <a:rPr lang="en-US" sz="1100" dirty="0" err="1">
                          <a:effectLst/>
                        </a:rPr>
                        <a:t>ký</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click Register 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2605209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アカウント管理クラス設計  </a:t>
            </a:r>
            <a:r>
              <a:rPr lang="en-US" sz="2000" smtClean="0">
                <a:solidFill>
                  <a:srgbClr val="002060"/>
                </a:solidFill>
                <a:latin typeface="Times New Roman" panose="02020603050405020304" pitchFamily="18" charset="0"/>
                <a:cs typeface="Times New Roman" panose="02020603050405020304" pitchFamily="18" charset="0"/>
              </a:rPr>
              <a:t>-   Search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321592" y="1365161"/>
            <a:ext cx="8336137" cy="4714797"/>
          </a:xfrm>
          <a:prstGeom prst="rect">
            <a:avLst/>
          </a:prstGeom>
        </p:spPr>
      </p:pic>
    </p:spTree>
    <p:extLst>
      <p:ext uri="{BB962C8B-B14F-4D97-AF65-F5344CB8AC3E}">
        <p14:creationId xmlns:p14="http://schemas.microsoft.com/office/powerpoint/2010/main" val="1997622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6207617"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レジスタ シーケン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dirty="0" smtClean="0">
                <a:solidFill>
                  <a:srgbClr val="002060"/>
                </a:solidFill>
                <a:latin typeface="Times New Roman" panose="02020603050405020304" pitchFamily="18" charset="0"/>
                <a:cs typeface="Times New Roman" panose="02020603050405020304" pitchFamily="18" charset="0"/>
              </a:rPr>
              <a:t>-   Register sequence 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37255" y="965914"/>
            <a:ext cx="9104513" cy="5235943"/>
          </a:xfrm>
          <a:prstGeom prst="rect">
            <a:avLst/>
          </a:prstGeom>
        </p:spPr>
      </p:pic>
    </p:spTree>
    <p:extLst>
      <p:ext uri="{BB962C8B-B14F-4D97-AF65-F5344CB8AC3E}">
        <p14:creationId xmlns:p14="http://schemas.microsoft.com/office/powerpoint/2010/main" val="255470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968" y="1043188"/>
            <a:ext cx="5969268" cy="5400766"/>
          </a:xfrm>
          <a:prstGeom prst="rect">
            <a:avLst/>
          </a:prstGeom>
        </p:spPr>
      </p:pic>
    </p:spTree>
    <p:extLst>
      <p:ext uri="{BB962C8B-B14F-4D97-AF65-F5344CB8AC3E}">
        <p14:creationId xmlns:p14="http://schemas.microsoft.com/office/powerpoint/2010/main" val="1612517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1.1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a:solidFill>
                  <a:srgbClr val="7030A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7030A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a:p>
        </p:txBody>
      </p:sp>
      <p:sp>
        <p:nvSpPr>
          <p:cNvPr id="3" name="Chỗ dành sẵn cho Nội dung 2"/>
          <p:cNvSpPr>
            <a:spLocks noGrp="1"/>
          </p:cNvSpPr>
          <p:nvPr>
            <p:ph idx="1"/>
          </p:nvPr>
        </p:nvSpPr>
        <p:spPr/>
        <p:txBody>
          <a:bodyPr/>
          <a:lstStyle/>
          <a:p>
            <a:pPr>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rPr>
              <a:t>今旅行はトレンドになりま</a:t>
            </a:r>
            <a:r>
              <a:rPr lang="ja-JP" altLang="en-US" b="1" dirty="0" smtClean="0">
                <a:solidFill>
                  <a:srgbClr val="0070C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Travelling is trend nowadays</a:t>
            </a:r>
          </a:p>
          <a:p>
            <a:pPr lvl="0">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旅</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行のウェブサイトはとてもたくさんになりました</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There are more and more travelling websites</a:t>
            </a:r>
          </a:p>
          <a:p>
            <a:pPr marL="45720" lvl="0" indent="0">
              <a:buNone/>
            </a:pPr>
            <a:r>
              <a:rPr lang="en-US" dirty="0">
                <a:solidFill>
                  <a:srgbClr val="FF0000"/>
                </a:solidFill>
                <a:latin typeface="Times New Roman" panose="02020603050405020304" pitchFamily="18" charset="0"/>
                <a:cs typeface="Times New Roman" panose="02020603050405020304" pitchFamily="18" charset="0"/>
              </a:rPr>
              <a:t>BUT</a:t>
            </a:r>
          </a:p>
          <a:p>
            <a:pPr lvl="0">
              <a:buFont typeface="Wingdings" panose="05000000000000000000" pitchFamily="2" charset="2"/>
              <a:buChar char="Ø"/>
            </a:pPr>
            <a:r>
              <a:rPr lang="ja-JP" altLang="en-US" b="1" dirty="0">
                <a:solidFill>
                  <a:srgbClr val="0070C0"/>
                </a:solidFill>
                <a:latin typeface="SimSun" panose="02010600030101010101" pitchFamily="2" charset="-122"/>
                <a:ea typeface="SimSun" panose="02010600030101010101" pitchFamily="2" charset="-122"/>
              </a:rPr>
              <a:t>フェイスブック</a:t>
            </a:r>
            <a:r>
              <a:rPr lang="ja-JP" altLang="en-US" b="1" dirty="0" smtClean="0">
                <a:solidFill>
                  <a:srgbClr val="0070C0"/>
                </a:solidFill>
                <a:latin typeface="SimSun" panose="02010600030101010101" pitchFamily="2" charset="-122"/>
                <a:ea typeface="SimSun" panose="02010600030101010101" pitchFamily="2" charset="-122"/>
              </a:rPr>
              <a:t>や</a:t>
            </a:r>
            <a:r>
              <a:rPr lang="ja-JP" altLang="en-US" b="1" dirty="0">
                <a:solidFill>
                  <a:srgbClr val="0070C0"/>
                </a:solidFill>
                <a:latin typeface="SimSun" panose="02010600030101010101" pitchFamily="2" charset="-122"/>
                <a:ea typeface="SimSun" panose="02010600030101010101" pitchFamily="2" charset="-122"/>
              </a:rPr>
              <a:t>ツイッター</a:t>
            </a:r>
            <a:r>
              <a:rPr lang="ja-JP" altLang="en-US" b="1" dirty="0" smtClean="0">
                <a:solidFill>
                  <a:srgbClr val="0070C0"/>
                </a:solidFill>
                <a:latin typeface="SimSun" panose="02010600030101010101" pitchFamily="2" charset="-122"/>
                <a:ea typeface="SimSun" panose="02010600030101010101" pitchFamily="2" charset="-122"/>
              </a:rPr>
              <a:t>のような多くのソーシャルネットワークがありま。でも旅行の</a:t>
            </a:r>
            <a:r>
              <a:rPr lang="ja-JP" altLang="en-US" b="1" dirty="0">
                <a:solidFill>
                  <a:srgbClr val="0070C0"/>
                </a:solidFill>
                <a:latin typeface="SimSun" panose="02010600030101010101" pitchFamily="2" charset="-122"/>
                <a:ea typeface="SimSun" panose="02010600030101010101" pitchFamily="2" charset="-122"/>
              </a:rPr>
              <a:t>ソーシャルネットワー</a:t>
            </a:r>
            <a:r>
              <a:rPr lang="ja-JP" altLang="en-US" b="1" dirty="0" smtClean="0">
                <a:solidFill>
                  <a:srgbClr val="0070C0"/>
                </a:solidFill>
                <a:latin typeface="SimSun" panose="02010600030101010101" pitchFamily="2" charset="-122"/>
                <a:ea typeface="SimSun" panose="02010600030101010101" pitchFamily="2" charset="-122"/>
              </a:rPr>
              <a:t>クはあまりありません。ベトナムで</a:t>
            </a:r>
            <a:r>
              <a:rPr lang="ja-JP" altLang="en-US" b="1" dirty="0">
                <a:solidFill>
                  <a:srgbClr val="0070C0"/>
                </a:solidFill>
                <a:latin typeface="SimSun" panose="02010600030101010101" pitchFamily="2" charset="-122"/>
                <a:ea typeface="SimSun" panose="02010600030101010101" pitchFamily="2" charset="-122"/>
              </a:rPr>
              <a:t>旅行のソーシャルネットワークはあまりありませ</a:t>
            </a:r>
            <a:r>
              <a:rPr lang="ja-JP" altLang="en-US" b="1" dirty="0" smtClean="0">
                <a:solidFill>
                  <a:srgbClr val="0070C0"/>
                </a:solidFill>
                <a:latin typeface="SimSun" panose="02010600030101010101" pitchFamily="2" charset="-122"/>
                <a:ea typeface="SimSun" panose="02010600030101010101" pitchFamily="2" charset="-122"/>
              </a:rPr>
              <a:t>ん。ほとんどは少し</a:t>
            </a:r>
            <a:r>
              <a:rPr lang="ja-JP" altLang="en-US" b="1" dirty="0">
                <a:solidFill>
                  <a:srgbClr val="0070C0"/>
                </a:solidFill>
                <a:latin typeface="SimSun" panose="02010600030101010101" pitchFamily="2" charset="-122"/>
                <a:ea typeface="SimSun" panose="02010600030101010101" pitchFamily="2" charset="-122"/>
              </a:rPr>
              <a:t>機</a:t>
            </a:r>
            <a:r>
              <a:rPr lang="ja-JP" altLang="en-US" b="1" dirty="0" smtClean="0">
                <a:solidFill>
                  <a:srgbClr val="0070C0"/>
                </a:solidFill>
                <a:latin typeface="SimSun" panose="02010600030101010101" pitchFamily="2" charset="-122"/>
                <a:ea typeface="SimSun" panose="02010600030101010101" pitchFamily="2" charset="-122"/>
              </a:rPr>
              <a:t>能と悪い設計があります</a:t>
            </a:r>
            <a:r>
              <a:rPr lang="ja-JP" altLang="en-US" dirty="0" smtClean="0"/>
              <a:t>。</a:t>
            </a:r>
            <a:r>
              <a:rPr lang="en-US" altLang="ja-JP" dirty="0" smtClean="0">
                <a:solidFill>
                  <a:srgbClr val="002060"/>
                </a:solidFill>
                <a:latin typeface="Times New Roman" panose="02020603050405020304" pitchFamily="18" charset="0"/>
                <a:cs typeface="Times New Roman" panose="02020603050405020304" pitchFamily="18" charset="0"/>
              </a:rPr>
              <a:t>- </a:t>
            </a:r>
            <a:r>
              <a:rPr lang="ja-JP" altLang="en-US" dirty="0" smtClean="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cs typeface="Times New Roman" panose="02020603050405020304" pitchFamily="18" charset="0"/>
              </a:rPr>
              <a:t>There are many social network like Facebook, Twitter,.. But travelling social network has not much. </a:t>
            </a:r>
            <a:r>
              <a:rPr lang="en-US" dirty="0" smtClean="0">
                <a:solidFill>
                  <a:srgbClr val="002060"/>
                </a:solidFill>
                <a:cs typeface="Times New Roman" panose="02020603050405020304" pitchFamily="18" charset="0"/>
              </a:rPr>
              <a:t>In Vietnam do not barely have travelling social network. Almost has little function and bad interface.</a:t>
            </a:r>
          </a:p>
          <a:p>
            <a:pPr algn="ctr"/>
            <a:endParaRPr lang="en-US" dirty="0"/>
          </a:p>
        </p:txBody>
      </p:sp>
    </p:spTree>
    <p:extLst>
      <p:ext uri="{BB962C8B-B14F-4D97-AF65-F5344CB8AC3E}">
        <p14:creationId xmlns:p14="http://schemas.microsoft.com/office/powerpoint/2010/main" val="2092461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396" y="1043188"/>
            <a:ext cx="4226411" cy="5463540"/>
          </a:xfrm>
          <a:prstGeom prst="rect">
            <a:avLst/>
          </a:prstGeom>
        </p:spPr>
      </p:pic>
    </p:spTree>
    <p:extLst>
      <p:ext uri="{BB962C8B-B14F-4D97-AF65-F5344CB8AC3E}">
        <p14:creationId xmlns:p14="http://schemas.microsoft.com/office/powerpoint/2010/main" val="3197696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6680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sp>
        <p:nvSpPr>
          <p:cNvPr id="4" name="TextBox 5"/>
          <p:cNvSpPr txBox="1"/>
          <p:nvPr/>
        </p:nvSpPr>
        <p:spPr>
          <a:xfrm>
            <a:off x="4925966" y="6201858"/>
            <a:ext cx="2783134" cy="400110"/>
          </a:xfrm>
          <a:prstGeom prst="rect">
            <a:avLst/>
          </a:prstGeom>
          <a:noFill/>
        </p:spPr>
        <p:txBody>
          <a:bodyPr wrap="none" rtlCol="0">
            <a:spAutoFit/>
          </a:bodyPr>
          <a:lstStyle/>
          <a:p>
            <a:pPr algn="ctr"/>
            <a:r>
              <a:rPr lang="en-US" sz="2000" b="1" dirty="0">
                <a:solidFill>
                  <a:srgbClr val="002060"/>
                </a:solidFill>
                <a:latin typeface="SimSun" panose="02010600030101010101" pitchFamily="2" charset="-122"/>
                <a:ea typeface="SimSun" panose="02010600030101010101" pitchFamily="2" charset="-122"/>
              </a:rPr>
              <a:t>V</a:t>
            </a:r>
            <a:r>
              <a:rPr lang="ja-JP" altLang="en-US" sz="2000" b="1" dirty="0">
                <a:solidFill>
                  <a:srgbClr val="002060"/>
                </a:solidFill>
                <a:latin typeface="SimSun" panose="02010600030101010101" pitchFamily="2" charset="-122"/>
                <a:ea typeface="SimSun" panose="02010600030101010101" pitchFamily="2" charset="-122"/>
              </a:rPr>
              <a:t>モデル  </a:t>
            </a:r>
            <a:r>
              <a:rPr lang="en-US" altLang="ja-JP" sz="2000" dirty="0">
                <a:solidFill>
                  <a:srgbClr val="002060"/>
                </a:solidFill>
              </a:rPr>
              <a:t>- </a:t>
            </a:r>
            <a:r>
              <a:rPr lang="en-US" altLang="ja-JP" sz="2000" dirty="0" smtClean="0">
                <a:solidFill>
                  <a:srgbClr val="002060"/>
                </a:solidFill>
              </a:rPr>
              <a:t>   </a:t>
            </a:r>
            <a:r>
              <a:rPr lang="en-US" sz="2000" dirty="0" smtClean="0">
                <a:solidFill>
                  <a:srgbClr val="002060"/>
                </a:solidFill>
              </a:rPr>
              <a:t>V-model</a:t>
            </a:r>
            <a:endParaRPr lang="en-US" sz="2000" dirty="0">
              <a:solidFill>
                <a:srgbClr val="002060"/>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5014" y="1390918"/>
            <a:ext cx="8667483" cy="4713667"/>
          </a:xfrm>
          <a:prstGeom prst="rect">
            <a:avLst/>
          </a:prstGeom>
          <a:noFill/>
          <a:ln>
            <a:noFill/>
          </a:ln>
        </p:spPr>
      </p:pic>
    </p:spTree>
    <p:extLst>
      <p:ext uri="{BB962C8B-B14F-4D97-AF65-F5344CB8AC3E}">
        <p14:creationId xmlns:p14="http://schemas.microsoft.com/office/powerpoint/2010/main" val="983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895758845"/>
              </p:ext>
            </p:extLst>
          </p:nvPr>
        </p:nvGraphicFramePr>
        <p:xfrm>
          <a:off x="1072724" y="1352282"/>
          <a:ext cx="10431888"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505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836" y="1722842"/>
            <a:ext cx="1772612" cy="1683141"/>
          </a:xfrm>
          <a:prstGeom prst="rect">
            <a:avLst/>
          </a:prstGeom>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99" y="1722842"/>
            <a:ext cx="1905000" cy="1638300"/>
          </a:xfrm>
          <a:prstGeom prst="rect">
            <a:avLst/>
          </a:prstGeom>
        </p:spPr>
      </p:pic>
      <p:pic>
        <p:nvPicPr>
          <p:cNvPr id="6"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950" y="1722842"/>
            <a:ext cx="1905000" cy="1638300"/>
          </a:xfrm>
          <a:prstGeom prst="rect">
            <a:avLst/>
          </a:prstGeom>
        </p:spPr>
      </p:pic>
      <p:sp>
        <p:nvSpPr>
          <p:cNvPr id="7" name="TextBox 9"/>
          <p:cNvSpPr txBox="1"/>
          <p:nvPr/>
        </p:nvSpPr>
        <p:spPr>
          <a:xfrm>
            <a:off x="1722465" y="3619354"/>
            <a:ext cx="1619354" cy="830997"/>
          </a:xfrm>
          <a:prstGeom prst="rect">
            <a:avLst/>
          </a:prstGeom>
          <a:noFill/>
        </p:spPr>
        <p:txBody>
          <a:bodyPr wrap="none" rtlCol="0">
            <a:spAutoFit/>
          </a:bodyPr>
          <a:lstStyle/>
          <a:p>
            <a:pPr algn="ct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自</a:t>
            </a: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己評</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価 </a:t>
            </a:r>
            <a:endPar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4437092" y="3619353"/>
            <a:ext cx="2361214" cy="830997"/>
          </a:xfrm>
          <a:prstGeom prst="rect">
            <a:avLst/>
          </a:prstGeom>
          <a:noFill/>
        </p:spPr>
        <p:txBody>
          <a:bodyPr wrap="square" rtlCol="0">
            <a:spAutoFit/>
          </a:bodyPr>
          <a:lstStyle/>
          <a:p>
            <a:pPr algn="ct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ピア</a:t>
            </a: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レビュ</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    </a:t>
            </a:r>
            <a:endPar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7073766" y="3619352"/>
            <a:ext cx="3391367" cy="830997"/>
          </a:xfrm>
          <a:prstGeom prst="rect">
            <a:avLst/>
          </a:prstGeom>
          <a:no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グループのレビュー </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p>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Group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93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3630554" y="6320730"/>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デザイ</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ン</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71222039"/>
              </p:ext>
            </p:extLst>
          </p:nvPr>
        </p:nvGraphicFramePr>
        <p:xfrm>
          <a:off x="3090928" y="1302987"/>
          <a:ext cx="7237929" cy="4953348"/>
        </p:xfrm>
        <a:graphic>
          <a:graphicData uri="http://schemas.openxmlformats.org/drawingml/2006/table">
            <a:tbl>
              <a:tblPr>
                <a:tableStyleId>{5C22544A-7EE6-4342-B048-85BDC9FD1C3A}</a:tableStyleId>
              </a:tblPr>
              <a:tblGrid>
                <a:gridCol w="5539845"/>
                <a:gridCol w="566028"/>
                <a:gridCol w="566028"/>
                <a:gridCol w="566028"/>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6514" marR="6514"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56341"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nchor="b"/>
                </a:tc>
              </a:tr>
            </a:tbl>
          </a:graphicData>
        </a:graphic>
      </p:graphicFrame>
    </p:spTree>
    <p:extLst>
      <p:ext uri="{BB962C8B-B14F-4D97-AF65-F5344CB8AC3E}">
        <p14:creationId xmlns:p14="http://schemas.microsoft.com/office/powerpoint/2010/main" val="742593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4006663" y="6108695"/>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品質レポート</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Quality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44328065"/>
              </p:ext>
            </p:extLst>
          </p:nvPr>
        </p:nvGraphicFramePr>
        <p:xfrm>
          <a:off x="2962141" y="1287886"/>
          <a:ext cx="6599372" cy="4596024"/>
        </p:xfrm>
        <a:graphic>
          <a:graphicData uri="http://schemas.openxmlformats.org/drawingml/2006/table">
            <a:tbl>
              <a:tblPr>
                <a:tableStyleId>{5C22544A-7EE6-4342-B048-85BDC9FD1C3A}</a:tableStyleId>
              </a:tblPr>
              <a:tblGrid>
                <a:gridCol w="800429"/>
                <a:gridCol w="1450778"/>
                <a:gridCol w="1884344"/>
                <a:gridCol w="1488298"/>
                <a:gridCol w="975523"/>
              </a:tblGrid>
              <a:tr h="575462">
                <a:tc rowSpan="2">
                  <a:txBody>
                    <a:bodyPr/>
                    <a:lstStyle/>
                    <a:p>
                      <a:pPr algn="ctr" fontAlgn="b"/>
                      <a:r>
                        <a:rPr lang="en-US" sz="1400" u="none" strike="noStrike" dirty="0">
                          <a:effectLst/>
                        </a:rPr>
                        <a: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dirty="0">
                          <a:effectLst/>
                        </a:rPr>
                        <a:t>Product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a:effectLst/>
                        </a:rPr>
                        <a:t>Quality Control Activity</a:t>
                      </a:r>
                      <a:endParaRPr lang="en-US" sz="1400" b="1"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400" u="none" strike="noStrike">
                          <a:effectLst/>
                        </a:rPr>
                        <a:t>Defect</a:t>
                      </a:r>
                      <a:br>
                        <a:rPr lang="en-US" sz="1400" u="none" strike="noStrike">
                          <a:effectLst/>
                        </a:rPr>
                      </a:br>
                      <a:r>
                        <a:rPr lang="en-US" sz="1400" u="none" strike="noStrike">
                          <a:effectLst/>
                        </a:rPr>
                        <a:t>(No of Def/KLOC)</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2557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Plan</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Actual</a:t>
                      </a:r>
                      <a:endParaRPr lang="en-US" sz="1400" b="1" i="0" u="none" strike="noStrike">
                        <a:solidFill>
                          <a:srgbClr val="000000"/>
                        </a:solidFill>
                        <a:effectLst/>
                        <a:latin typeface="Calibri" panose="020F0502020204030204" pitchFamily="34" charset="0"/>
                      </a:endParaRPr>
                    </a:p>
                  </a:txBody>
                  <a:tcPr marL="9525" marR="9525" marT="9525" marB="0" anchor="b"/>
                </a:tc>
              </a:tr>
              <a:tr h="255761">
                <a:tc rowSpan="5">
                  <a:txBody>
                    <a:bodyPr/>
                    <a:lstStyle/>
                    <a:p>
                      <a:pPr algn="ctr" fontAlgn="ctr"/>
                      <a:r>
                        <a:rPr lang="en-US" sz="1400" u="none" strike="noStrike">
                          <a:effectLst/>
                        </a:rPr>
                        <a:t>1</a:t>
                      </a:r>
                      <a:endParaRPr lang="en-US" sz="1400" b="1" i="0" u="none" strike="noStrike">
                        <a:solidFill>
                          <a:srgbClr val="000000"/>
                        </a:solidFill>
                        <a:effectLst/>
                        <a:latin typeface="Calibri" panose="020F0502020204030204" pitchFamily="34" charset="0"/>
                      </a:endParaRPr>
                    </a:p>
                  </a:txBody>
                  <a:tcPr marL="9525" marR="9525" marT="9525" marB="0" anchor="ctr"/>
                </a:tc>
                <a:tc rowSpan="5">
                  <a:txBody>
                    <a:bodyPr/>
                    <a:lstStyle/>
                    <a:p>
                      <a:pPr algn="ctr" fontAlgn="ctr"/>
                      <a:r>
                        <a:rPr lang="en-US" sz="1400" u="none" strike="noStrike" dirty="0">
                          <a:effectLst/>
                        </a:rPr>
                        <a:t>Test case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Unit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Component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Integration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2-3(DP/KLOC)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System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4-6(DP/KLOC)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52</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Leakage (UAT)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2</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Requirements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Design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4</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Code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Schedule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Test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Other document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b"/>
                </a:tc>
              </a:tr>
              <a:tr h="281337">
                <a:tc>
                  <a:txBody>
                    <a:bodyPr/>
                    <a:lstStyle/>
                    <a:p>
                      <a:pPr algn="ctr" fontAlgn="ctr"/>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588658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650898"/>
          </a:xfrm>
        </p:spPr>
        <p:txBody>
          <a:bodyPr/>
          <a:lstStyle/>
          <a:p>
            <a:pPr algn="ctr"/>
            <a:r>
              <a:rPr lang="en-US" altLang="ja-JP" smtClean="0">
                <a:solidFill>
                  <a:srgbClr val="7030A0"/>
                </a:solidFill>
                <a:latin typeface="Times New Roman" panose="02020603050405020304" pitchFamily="18" charset="0"/>
                <a:cs typeface="Times New Roman" panose="02020603050405020304" pitchFamily="18" charset="0"/>
              </a:rPr>
              <a:t>5.2.1 </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smtClean="0">
                <a:solidFill>
                  <a:srgbClr val="7030A0"/>
                </a:solidFill>
                <a:latin typeface="Times New Roman" panose="02020603050405020304" pitchFamily="18" charset="0"/>
                <a:cs typeface="Times New Roman" panose="02020603050405020304" pitchFamily="18" charset="0"/>
              </a:rPr>
              <a:t>　</a:t>
            </a:r>
            <a:r>
              <a:rPr lang="en-US" altLang="ja-JP" smtClean="0">
                <a:solidFill>
                  <a:srgbClr val="7030A0"/>
                </a:solidFill>
                <a:latin typeface="Times New Roman" panose="02020603050405020304" pitchFamily="18" charset="0"/>
                <a:cs typeface="Times New Roman" panose="02020603050405020304" pitchFamily="18" charset="0"/>
              </a:rPr>
              <a:t>-   </a:t>
            </a:r>
            <a:r>
              <a:rPr lang="en-US" smtClean="0">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03454" y="1133339"/>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Project Schedule </a:t>
            </a:r>
            <a:r>
              <a:rPr lang="en-US" sz="2000" dirty="0" smtClean="0">
                <a:solidFill>
                  <a:srgbClr val="002060"/>
                </a:solidFill>
                <a:latin typeface="Times New Roman" panose="02020603050405020304" pitchFamily="18" charset="0"/>
                <a:cs typeface="Times New Roman" panose="02020603050405020304" pitchFamily="18" charset="0"/>
              </a:rPr>
              <a:t>,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200000"/>
              </a:lnSpc>
              <a:buFont typeface="Times New Roman" panose="02020603050405020304" pitchFamily="18" charset="0"/>
              <a:buChar char="♣"/>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latin typeface="Times New Roman" panose="02020603050405020304" pitchFamily="18" charset="0"/>
                <a:cs typeface="Times New Roman" panose="02020603050405020304" pitchFamily="18" charset="0"/>
              </a:rPr>
              <a:t>Create Test </a:t>
            </a:r>
            <a:r>
              <a:rPr lang="en-US" sz="2000" b="1" dirty="0">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69563"/>
            <a:ext cx="8911687" cy="612262"/>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Content Placeholder 2"/>
          <p:cNvSpPr>
            <a:spLocks noGrp="1"/>
          </p:cNvSpPr>
          <p:nvPr>
            <p:ph idx="1"/>
          </p:nvPr>
        </p:nvSpPr>
        <p:spPr>
          <a:xfrm>
            <a:off x="2592925" y="1277892"/>
            <a:ext cx="9134856" cy="5133409"/>
          </a:xfrm>
        </p:spPr>
        <p:txBody>
          <a:bodyPr>
            <a:normAutofit/>
          </a:bodyPr>
          <a:lstStyle/>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承</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認 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 基</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準  </a:t>
            </a:r>
            <a:r>
              <a:rPr lang="en-US" altLang="ja-JP" dirty="0">
                <a:solidFill>
                  <a:srgbClr val="002060"/>
                </a:solidFill>
                <a:latin typeface="Times New Roman" panose="02020603050405020304" pitchFamily="18" charset="0"/>
                <a:cs typeface="Times New Roman" panose="02020603050405020304" pitchFamily="18" charset="0"/>
              </a:rPr>
              <a:t>-</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Statement coverage:  97%</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Branch coverage: 100%</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Path coverage: 100</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altLang="ja-JP"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プロー</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チ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Approach:</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Unit Test: Developer </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Component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Integration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System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Acceptance Test: Customer</a:t>
            </a:r>
          </a:p>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テスト環境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Environment:</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Web :Chrome </a:t>
            </a:r>
            <a:r>
              <a:rPr lang="en-US" sz="1800" dirty="0">
                <a:solidFill>
                  <a:srgbClr val="002060"/>
                </a:solidFill>
                <a:latin typeface="Times New Roman" panose="02020603050405020304" pitchFamily="18" charset="0"/>
                <a:cs typeface="Times New Roman" panose="02020603050405020304" pitchFamily="18" charset="0"/>
              </a:rPr>
              <a:t>3</a:t>
            </a:r>
            <a:r>
              <a:rPr lang="en-US" sz="1800" dirty="0" smtClean="0">
                <a:solidFill>
                  <a:srgbClr val="002060"/>
                </a:solidFill>
                <a:latin typeface="Times New Roman" panose="02020603050405020304" pitchFamily="18" charset="0"/>
                <a:cs typeface="Times New Roman" panose="02020603050405020304" pitchFamily="18" charset="0"/>
              </a:rPr>
              <a:t>0 or above and Firefox 20 or above </a:t>
            </a:r>
            <a:endParaRPr 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738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TextBox 7"/>
          <p:cNvSpPr txBox="1"/>
          <p:nvPr/>
        </p:nvSpPr>
        <p:spPr>
          <a:xfrm>
            <a:off x="4727824" y="6401913"/>
            <a:ext cx="3323282" cy="400110"/>
          </a:xfrm>
          <a:prstGeom prst="rect">
            <a:avLst/>
          </a:prstGeom>
          <a:noFill/>
        </p:spPr>
        <p:txBody>
          <a:bodyPr wrap="non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テスト節</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目 </a:t>
            </a:r>
            <a:r>
              <a:rPr lang="en-US" sz="2000" dirty="0" smtClean="0">
                <a:solidFill>
                  <a:srgbClr val="002060"/>
                </a:solidFill>
                <a:latin typeface="Times New Roman" panose="02020603050405020304" pitchFamily="18" charset="0"/>
                <a:cs typeface="Times New Roman" panose="02020603050405020304" pitchFamily="18" charset="0"/>
              </a:rPr>
              <a:t>-  Test Milestone</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0956943"/>
              </p:ext>
            </p:extLst>
          </p:nvPr>
        </p:nvGraphicFramePr>
        <p:xfrm>
          <a:off x="3220278" y="1249251"/>
          <a:ext cx="6954031" cy="5152660"/>
        </p:xfrm>
        <a:graphic>
          <a:graphicData uri="http://schemas.openxmlformats.org/drawingml/2006/table">
            <a:tbl>
              <a:tblPr>
                <a:tableStyleId>{5C22544A-7EE6-4342-B048-85BDC9FD1C3A}</a:tableStyleId>
              </a:tblPr>
              <a:tblGrid>
                <a:gridCol w="3323648"/>
                <a:gridCol w="831963"/>
                <a:gridCol w="1361394"/>
                <a:gridCol w="1437026"/>
              </a:tblGrid>
              <a:tr h="552593">
                <a:tc>
                  <a:txBody>
                    <a:bodyPr/>
                    <a:lstStyle/>
                    <a:p>
                      <a:pPr marL="0" marR="0" algn="l">
                        <a:lnSpc>
                          <a:spcPct val="115000"/>
                        </a:lnSpc>
                        <a:spcBef>
                          <a:spcPts val="0"/>
                        </a:spcBef>
                        <a:spcAft>
                          <a:spcPts val="0"/>
                        </a:spcAft>
                      </a:pPr>
                      <a:r>
                        <a:rPr lang="en-US" sz="1400" b="1" dirty="0">
                          <a:effectLst/>
                        </a:rPr>
                        <a:t>Milestone Task</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b="1" dirty="0">
                          <a:effectLst/>
                        </a:rPr>
                        <a:t>Effort (</a:t>
                      </a:r>
                      <a:r>
                        <a:rPr lang="vi-VN" sz="1400" b="1" dirty="0">
                          <a:effectLst/>
                        </a:rPr>
                        <a:t>pd</a:t>
                      </a:r>
                      <a:r>
                        <a:rPr lang="en-US" sz="1400" b="1" dirty="0">
                          <a:effectLst/>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Start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End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Test Plan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29/05/2015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dirty="0">
                          <a:effectLst/>
                        </a:rPr>
                        <a:t>Review &amp; Update Test Plan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04/06/2015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11/06/2015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09/07/2015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16/07/2015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17/07/2015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21/07/2015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22/07/2015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23/07/2015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31/07/2015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05/08/2015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06/08/2015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18/08/2015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19/08/2015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2148706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1"/>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239814" y="982328"/>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Test Plan, SRS to </a:t>
            </a:r>
            <a:r>
              <a:rPr lang="en-US" sz="2000" dirty="0">
                <a:solidFill>
                  <a:srgbClr val="002060"/>
                </a:solidFill>
                <a:latin typeface="Times New Roman" panose="02020603050405020304" pitchFamily="18" charset="0"/>
                <a:cs typeface="Times New Roman" panose="02020603050405020304" pitchFamily="18" charset="0"/>
              </a:rPr>
              <a:t>create test </a:t>
            </a:r>
            <a:r>
              <a:rPr lang="en-US" sz="2000" dirty="0" smtClean="0">
                <a:solidFill>
                  <a:srgbClr val="002060"/>
                </a:solidFill>
                <a:latin typeface="Times New Roman" panose="02020603050405020304" pitchFamily="18" charset="0"/>
                <a:cs typeface="Times New Roman" panose="02020603050405020304" pitchFamily="18" charset="0"/>
              </a:rPr>
              <a:t>viewpoint.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テスト計画と</a:t>
            </a: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のベーステスト観点を作成しま</a:t>
            </a:r>
            <a:r>
              <a:rPr lang="ja-JP" altLang="en-US" b="1" dirty="0" smtClean="0">
                <a:solidFill>
                  <a:srgbClr val="002060"/>
                </a:solidFill>
                <a:latin typeface="SimSun" panose="02010600030101010101" pitchFamily="2" charset="-122"/>
                <a:ea typeface="SimSun" panose="02010600030101010101" pitchFamily="2" charset="-122"/>
              </a:rPr>
              <a:t>す</a:t>
            </a:r>
            <a:endParaRPr lang="en-US" b="1" dirty="0">
              <a:solidFill>
                <a:srgbClr val="002060"/>
              </a:solidFill>
              <a:latin typeface="SimSun" panose="02010600030101010101" pitchFamily="2" charset="-122"/>
              <a:ea typeface="SimSun" panose="02010600030101010101" pitchFamily="2" charset="-122"/>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Viewpoint</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816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764964" y="1644202"/>
            <a:ext cx="4352501" cy="5213797"/>
          </a:xfrm>
        </p:spPr>
        <p:txBody>
          <a:bodyPr>
            <a:normAutofit fontScale="77500" lnSpcReduction="20000"/>
          </a:bodyPr>
          <a:lstStyle/>
          <a:p>
            <a:pPr marL="45720" indent="0">
              <a:buNone/>
            </a:pPr>
            <a:endParaRPr lang="en-US" dirty="0">
              <a:solidFill>
                <a:srgbClr val="FF0000"/>
              </a:solidFill>
              <a:latin typeface="Times New Roman" panose="02020603050405020304" pitchFamily="18" charset="0"/>
              <a:cs typeface="Times New Roman" panose="02020603050405020304" pitchFamily="18" charset="0"/>
            </a:endParaRPr>
          </a:p>
          <a:p>
            <a:r>
              <a:rPr lang="ja-JP" altLang="en-US" sz="2200" b="1" dirty="0" smtClean="0">
                <a:solidFill>
                  <a:srgbClr val="0070C0"/>
                </a:solidFill>
                <a:latin typeface="SimSun" panose="02010600030101010101" pitchFamily="2" charset="-122"/>
                <a:ea typeface="SimSun" panose="02010600030101010101" pitchFamily="2" charset="-122"/>
              </a:rPr>
              <a:t>多く</a:t>
            </a:r>
            <a:r>
              <a:rPr lang="ja-JP" altLang="en-US" sz="2200" b="1" dirty="0">
                <a:solidFill>
                  <a:srgbClr val="0070C0"/>
                </a:solidFill>
                <a:latin typeface="SimSun" panose="02010600030101010101" pitchFamily="2" charset="-122"/>
                <a:ea typeface="SimSun" panose="02010600030101010101" pitchFamily="2" charset="-122"/>
              </a:rPr>
              <a:t>の国でフライトやホテルのための最高のお得な情報を見つけるのは簡単で</a:t>
            </a:r>
            <a:r>
              <a:rPr lang="ja-JP" altLang="en-US" sz="2200" b="1" dirty="0" smtClean="0">
                <a:solidFill>
                  <a:srgbClr val="0070C0"/>
                </a:solidFill>
                <a:latin typeface="SimSun" panose="02010600030101010101" pitchFamily="2" charset="-122"/>
                <a:ea typeface="SimSun" panose="02010600030101010101" pitchFamily="2" charset="-122"/>
              </a:rPr>
              <a:t>す</a:t>
            </a:r>
            <a:r>
              <a:rPr lang="ja-JP" altLang="en-US" sz="23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a:cs typeface="Times New Roman" panose="02020603050405020304" pitchFamily="18" charset="0"/>
              </a:rPr>
              <a:t>Easy to find best deals for flight and hotel on many </a:t>
            </a:r>
            <a:r>
              <a:rPr lang="en-US" sz="2200" dirty="0" smtClean="0">
                <a:cs typeface="Times New Roman" panose="02020603050405020304" pitchFamily="18" charset="0"/>
              </a:rPr>
              <a:t>countries</a:t>
            </a:r>
            <a:r>
              <a:rPr lang="vi-VN" sz="2200" dirty="0" smtClean="0">
                <a:cs typeface="Times New Roman" panose="02020603050405020304" pitchFamily="18" charset="0"/>
              </a:rPr>
              <a:t>.</a:t>
            </a:r>
            <a:endParaRPr lang="en-US" sz="2200" dirty="0">
              <a:cs typeface="Times New Roman" panose="02020603050405020304" pitchFamily="18" charset="0"/>
            </a:endParaRPr>
          </a:p>
          <a:p>
            <a:pPr marL="45720" indent="0">
              <a:buNone/>
            </a:pPr>
            <a:r>
              <a:rPr lang="en-US" sz="2100" b="1" dirty="0">
                <a:solidFill>
                  <a:srgbClr val="FF0000"/>
                </a:solidFill>
                <a:latin typeface="Times New Roman" panose="02020603050405020304" pitchFamily="18" charset="0"/>
                <a:cs typeface="Times New Roman" panose="02020603050405020304" pitchFamily="18" charset="0"/>
              </a:rPr>
              <a:t>BUT</a:t>
            </a:r>
          </a:p>
          <a:p>
            <a:endParaRPr lang="ja-JP" altLang="en-US" dirty="0"/>
          </a:p>
          <a:p>
            <a:r>
              <a:rPr lang="ja-JP" altLang="en-US" sz="2200" b="1" dirty="0">
                <a:solidFill>
                  <a:srgbClr val="0070C0"/>
                </a:solidFill>
                <a:latin typeface="SimSun" panose="02010600030101010101" pitchFamily="2" charset="-122"/>
                <a:ea typeface="SimSun" panose="02010600030101010101" pitchFamily="2" charset="-122"/>
              </a:rPr>
              <a:t>このウェブサイト</a:t>
            </a:r>
            <a:r>
              <a:rPr lang="ja-JP" altLang="en-US" sz="2200" b="1" dirty="0" smtClean="0">
                <a:solidFill>
                  <a:srgbClr val="0070C0"/>
                </a:solidFill>
                <a:latin typeface="SimSun" panose="02010600030101010101" pitchFamily="2" charset="-122"/>
                <a:ea typeface="SimSun" panose="02010600030101010101" pitchFamily="2" charset="-122"/>
              </a:rPr>
              <a:t>は予約するのに使います</a:t>
            </a:r>
            <a:r>
              <a:rPr lang="en-US" altLang="ja-JP" sz="2200" b="1" dirty="0" smtClean="0">
                <a:solidFill>
                  <a:srgbClr val="0070C0"/>
                </a:solidFill>
                <a:latin typeface="SimSun" panose="02010600030101010101" pitchFamily="2" charset="-122"/>
                <a:ea typeface="SimSun" panose="02010600030101010101" pitchFamily="2" charset="-122"/>
              </a:rPr>
              <a:t>｡</a:t>
            </a:r>
            <a:r>
              <a:rPr lang="ja-JP" altLang="en-US" sz="2200" b="1" dirty="0">
                <a:solidFill>
                  <a:srgbClr val="0070C0"/>
                </a:solidFill>
                <a:latin typeface="SimSun" panose="02010600030101010101" pitchFamily="2" charset="-122"/>
                <a:ea typeface="SimSun" panose="02010600030101010101" pitchFamily="2" charset="-122"/>
              </a:rPr>
              <a:t>人々を接続し、情報をｼｪｱしませ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en-US" sz="2900" dirty="0" smtClean="0">
                <a:solidFill>
                  <a:srgbClr val="002060"/>
                </a:solidFill>
                <a:latin typeface="Times New Roman" panose="02020603050405020304" pitchFamily="18" charset="0"/>
                <a:cs typeface="Times New Roman" panose="02020603050405020304" pitchFamily="18" charset="0"/>
              </a:rPr>
              <a:t>– </a:t>
            </a:r>
            <a:r>
              <a:rPr lang="en-US" sz="2200" dirty="0">
                <a:ea typeface="+mj-ea"/>
                <a:cs typeface="Times New Roman" panose="02020603050405020304" pitchFamily="18" charset="0"/>
              </a:rPr>
              <a:t>This website is only for booking, no sharing information or connecting to </a:t>
            </a:r>
            <a:r>
              <a:rPr lang="en-US" sz="2200" dirty="0" smtClean="0">
                <a:ea typeface="+mj-ea"/>
                <a:cs typeface="Times New Roman" panose="02020603050405020304" pitchFamily="18" charset="0"/>
              </a:rPr>
              <a:t>others</a:t>
            </a:r>
            <a:r>
              <a:rPr lang="vi-VN" sz="2200" dirty="0">
                <a:solidFill>
                  <a:srgbClr val="002060"/>
                </a:solidFill>
                <a:ea typeface="+mj-ea"/>
                <a:cs typeface="Times New Roman" panose="02020603050405020304" pitchFamily="18" charset="0"/>
              </a:rPr>
              <a:t>.</a:t>
            </a:r>
            <a:endParaRPr lang="en-US" sz="2200" dirty="0">
              <a:solidFill>
                <a:srgbClr val="002060"/>
              </a:solidFill>
              <a:ea typeface="+mj-ea"/>
              <a:cs typeface="Times New Roman" panose="02020603050405020304" pitchFamily="18" charset="0"/>
            </a:endParaRPr>
          </a:p>
          <a:p>
            <a:r>
              <a:rPr lang="ja-JP" altLang="en-US" sz="2200" b="1" dirty="0">
                <a:solidFill>
                  <a:srgbClr val="0070C0"/>
                </a:solidFill>
                <a:latin typeface="SimSun" panose="02010600030101010101" pitchFamily="2" charset="-122"/>
                <a:ea typeface="SimSun" panose="02010600030101010101" pitchFamily="2" charset="-122"/>
              </a:rPr>
              <a:t>ユーザーが情報を読むか、場所やフライトやホテルについてのレビューはできませ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vi-VN" altLang="ja-JP" sz="2600" dirty="0" smtClean="0">
                <a:solidFill>
                  <a:srgbClr val="0070C0"/>
                </a:solidFill>
              </a:rPr>
              <a:t> </a:t>
            </a:r>
            <a:r>
              <a:rPr lang="vi-VN" altLang="ja-JP" dirty="0" smtClean="0"/>
              <a:t>- </a:t>
            </a:r>
            <a:r>
              <a:rPr lang="en-US" sz="2200" dirty="0" smtClean="0">
                <a:cs typeface="Times New Roman" panose="02020603050405020304" pitchFamily="18" charset="0"/>
              </a:rPr>
              <a:t>User </a:t>
            </a:r>
            <a:r>
              <a:rPr lang="en-US" sz="2200" dirty="0">
                <a:cs typeface="Times New Roman" panose="02020603050405020304" pitchFamily="18" charset="0"/>
              </a:rPr>
              <a:t>cannot read information or review about places, flight, hotel etc… </a:t>
            </a:r>
          </a:p>
          <a:p>
            <a:pPr lvl="0"/>
            <a:r>
              <a:rPr lang="ja-JP" altLang="en-US" sz="22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主にベトナム人が使われます</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2200" dirty="0" smtClean="0">
                <a:cs typeface="Times New Roman" panose="02020603050405020304" pitchFamily="18" charset="0"/>
              </a:rPr>
              <a:t>Mostly used by Vietnamese</a:t>
            </a:r>
            <a:r>
              <a:rPr lang="vi-VN" sz="2200" dirty="0" smtClean="0">
                <a:cs typeface="Times New Roman" panose="02020603050405020304" pitchFamily="18" charset="0"/>
              </a:rPr>
              <a:t>.</a:t>
            </a:r>
            <a:endParaRPr lang="en-US" sz="2200" dirty="0">
              <a:cs typeface="Times New Roman" panose="02020603050405020304" pitchFamily="18" charset="0"/>
            </a:endParaRPr>
          </a:p>
          <a:p>
            <a:endParaRPr lang="en-US" dirty="0"/>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131" y="1644203"/>
            <a:ext cx="5315062" cy="4659780"/>
          </a:xfrm>
          <a:prstGeom prst="rect">
            <a:avLst/>
          </a:prstGeom>
        </p:spPr>
      </p:pic>
      <p:sp>
        <p:nvSpPr>
          <p:cNvPr id="6" name="TextBox 10"/>
          <p:cNvSpPr txBox="1"/>
          <p:nvPr/>
        </p:nvSpPr>
        <p:spPr>
          <a:xfrm>
            <a:off x="7328740" y="6247310"/>
            <a:ext cx="3407844"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http://www.wego.vn/</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5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741051"/>
          </a:xfrm>
        </p:spPr>
        <p:txBody>
          <a:bodyPr/>
          <a:lstStyle/>
          <a:p>
            <a:pPr algn="ct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a:t>
            </a:r>
            <a:r>
              <a:rPr lang="ja-JP" altLang="en-US" b="1" dirty="0">
                <a:solidFill>
                  <a:srgbClr val="7030A0"/>
                </a:solidFill>
                <a:latin typeface="SimSun" panose="02010600030101010101" pitchFamily="2" charset="-122"/>
                <a:ea typeface="SimSun" panose="02010600030101010101" pitchFamily="2" charset="-122"/>
              </a:rPr>
              <a:t>観点</a:t>
            </a:r>
            <a:r>
              <a:rPr lang="ja-JP" altLang="en-US" dirty="0">
                <a:solidFill>
                  <a:srgbClr val="7030A0"/>
                </a:solidFill>
              </a:rPr>
              <a:t>  </a:t>
            </a:r>
            <a:r>
              <a:rPr lang="en-US" altLang="ja-JP" dirty="0">
                <a:solidFill>
                  <a:srgbClr val="7030A0"/>
                </a:solidFill>
              </a:rPr>
              <a:t>  </a:t>
            </a:r>
            <a:r>
              <a:rPr lang="en-US" altLang="ja-JP" dirty="0">
                <a:solidFill>
                  <a:srgbClr val="7030A0"/>
                </a:solidFill>
                <a:latin typeface="Times New Roman" panose="02020603050405020304" pitchFamily="18" charset="0"/>
                <a:cs typeface="Times New Roman" panose="02020603050405020304" pitchFamily="18" charset="0"/>
              </a:rPr>
              <a:t>-  Test viewpoint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15" y="1364497"/>
            <a:ext cx="11643746" cy="4478364"/>
          </a:xfrm>
          <a:prstGeom prst="rect">
            <a:avLst/>
          </a:prstGeom>
        </p:spPr>
      </p:pic>
    </p:spTree>
    <p:extLst>
      <p:ext uri="{BB962C8B-B14F-4D97-AF65-F5344CB8AC3E}">
        <p14:creationId xmlns:p14="http://schemas.microsoft.com/office/powerpoint/2010/main" val="10330645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02414"/>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110115" y="982328"/>
            <a:ext cx="4777899" cy="5875672"/>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SRS, test viewpoint to create test case</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とテスト観点にもとずいて、テストケースを作成します</a:t>
            </a:r>
            <a:r>
              <a:rPr lang="ja-JP" altLang="en-US" b="1" dirty="0" smtClean="0">
                <a:solidFill>
                  <a:srgbClr val="002060"/>
                </a:solidFill>
                <a:latin typeface="SimSun" panose="02010600030101010101" pitchFamily="2" charset="-122"/>
                <a:ea typeface="SimSun" panose="02010600030101010101" pitchFamily="2" charset="-122"/>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Component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test 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System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a:t>
            </a:r>
            <a:r>
              <a:rPr lang="en-US" sz="2000" b="1" dirty="0">
                <a:solidFill>
                  <a:schemeClr val="tx1"/>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149175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66808"/>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システムテストケース  </a:t>
            </a:r>
            <a:r>
              <a:rPr lang="en-US" altLang="ja-JP">
                <a:solidFill>
                  <a:srgbClr val="7030A0"/>
                </a:solidFill>
                <a:latin typeface="Times New Roman" panose="02020603050405020304" pitchFamily="18" charset="0"/>
                <a:cs typeface="Times New Roman" panose="02020603050405020304" pitchFamily="18" charset="0"/>
              </a:rPr>
              <a:t>-   System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07" y="1120462"/>
            <a:ext cx="9916931" cy="5156352"/>
          </a:xfrm>
          <a:prstGeom prst="rect">
            <a:avLst/>
          </a:prstGeom>
        </p:spPr>
      </p:pic>
    </p:spTree>
    <p:extLst>
      <p:ext uri="{BB962C8B-B14F-4D97-AF65-F5344CB8AC3E}">
        <p14:creationId xmlns:p14="http://schemas.microsoft.com/office/powerpoint/2010/main" val="22556697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15017"/>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413500" y="982326"/>
            <a:ext cx="4817414" cy="562167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Developer self-review: Unit test case</a:t>
            </a:r>
            <a:endParaRPr lang="ja-JP" altLang="en-US" sz="2000" dirty="0"/>
          </a:p>
          <a:p>
            <a:r>
              <a:rPr lang="ja-JP" altLang="en-US" b="1" dirty="0" smtClean="0">
                <a:solidFill>
                  <a:srgbClr val="002060"/>
                </a:solidFill>
                <a:latin typeface="SimSun" panose="02010600030101010101" pitchFamily="2" charset="-122"/>
                <a:ea typeface="SimSun" panose="02010600030101010101" pitchFamily="2" charset="-122"/>
              </a:rPr>
              <a:t>開発者の自己評価：ユニットテストケース</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self-review and peer-review</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テスター自己評価とピアレビュー</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Component test </a:t>
            </a:r>
            <a:r>
              <a:rPr lang="en-US" sz="2000" dirty="0" smtClean="0">
                <a:solidFill>
                  <a:srgbClr val="002060"/>
                </a:solidFill>
                <a:latin typeface="Times New Roman" panose="02020603050405020304" pitchFamily="18" charset="0"/>
                <a:cs typeface="Times New Roman" panose="02020603050405020304" pitchFamily="18" charset="0"/>
              </a:rPr>
              <a:t>case</a:t>
            </a:r>
          </a:p>
          <a:p>
            <a:endParaRPr lang="ja-JP" altLang="en-US" dirty="0"/>
          </a:p>
          <a:p>
            <a:r>
              <a:rPr lang="en-US" altLang="ja-JP" dirty="0" smtClean="0"/>
              <a:t>	</a:t>
            </a:r>
            <a:r>
              <a:rPr lang="ja-JP" altLang="en-US" b="1" dirty="0" smtClean="0">
                <a:solidFill>
                  <a:srgbClr val="002060"/>
                </a:solidFill>
                <a:latin typeface="SimSun" panose="02010600030101010101" pitchFamily="2" charset="-122"/>
                <a:ea typeface="SimSun" panose="02010600030101010101" pitchFamily="2" charset="-122"/>
              </a:rPr>
              <a:t>コ</a:t>
            </a:r>
            <a:r>
              <a:rPr lang="ja-JP" altLang="en-US" b="1" dirty="0">
                <a:solidFill>
                  <a:srgbClr val="002060"/>
                </a:solidFill>
                <a:latin typeface="SimSun" panose="02010600030101010101" pitchFamily="2" charset="-122"/>
                <a:ea typeface="SimSun" panose="02010600030101010101" pitchFamily="2" charset="-122"/>
              </a:rPr>
              <a:t>ンポーネントのテストケー</a:t>
            </a:r>
            <a:r>
              <a:rPr lang="ja-JP" altLang="en-US"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統合テストケース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システムテストケース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8791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3"/>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テストレビュー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Test case review checklist</a:t>
            </a: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10859110"/>
              </p:ext>
            </p:extLst>
          </p:nvPr>
        </p:nvGraphicFramePr>
        <p:xfrm>
          <a:off x="2774670" y="1107582"/>
          <a:ext cx="8358550" cy="5084842"/>
        </p:xfrm>
        <a:graphic>
          <a:graphicData uri="http://schemas.openxmlformats.org/drawingml/2006/table">
            <a:tbl>
              <a:tblPr>
                <a:tableStyleId>{5C22544A-7EE6-4342-B048-85BDC9FD1C3A}</a:tableStyleId>
              </a:tblPr>
              <a:tblGrid>
                <a:gridCol w="6341743"/>
                <a:gridCol w="672269"/>
                <a:gridCol w="672269"/>
                <a:gridCol w="672269"/>
              </a:tblGrid>
              <a:tr h="182796">
                <a:tc>
                  <a:txBody>
                    <a:bodyPr/>
                    <a:lstStyle/>
                    <a:p>
                      <a:pPr algn="l" fontAlgn="b"/>
                      <a:r>
                        <a:rPr lang="en-US" sz="1100" u="none" strike="noStrike" dirty="0">
                          <a:effectLst/>
                        </a:rPr>
                        <a:t>TEST PLAN CHECKLIST</a:t>
                      </a:r>
                      <a:endParaRPr lang="en-US" sz="1100" b="1" i="0" u="none" strike="noStrike" dirty="0">
                        <a:solidFill>
                          <a:srgbClr val="FFFFFF"/>
                        </a:solidFill>
                        <a:effectLst/>
                        <a:latin typeface="Arial" panose="020B0604020202020204" pitchFamily="34" charset="0"/>
                      </a:endParaRPr>
                    </a:p>
                  </a:txBody>
                  <a:tcPr marL="8471" marR="8471" marT="8471" marB="0" anchor="b"/>
                </a:tc>
                <a:tc>
                  <a:txBody>
                    <a:bodyPr/>
                    <a:lstStyle/>
                    <a:p>
                      <a:pPr algn="ctr"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products that are to be tested been identified?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Is the overall defect expectation or defect expectation rate stated in the plan ?</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Does the plan provide clearly scope for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Unit testing </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Integration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System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Acceptance testing</a:t>
                      </a:r>
                      <a:endParaRPr lang="en-US" sz="1100" b="0" i="1" u="none" strike="noStrike" dirty="0">
                        <a:effectLst/>
                        <a:latin typeface="Arial" panose="020B0604020202020204" pitchFamily="34" charset="0"/>
                      </a:endParaRPr>
                    </a:p>
                  </a:txBody>
                  <a:tcPr marL="8471" marR="8471" marT="8471" marB="0" anchor="b"/>
                </a:tc>
                <a:tc>
                  <a:txBody>
                    <a:bodyPr/>
                    <a:lstStyle/>
                    <a:p>
                      <a:pPr algn="r" fontAlgn="ctr"/>
                      <a:endParaRPr lang="en-US" sz="1100" b="0" i="0" u="none" strike="noStrike">
                        <a:effectLst/>
                        <a:latin typeface="Arial" panose="020B0604020202020204" pitchFamily="34" charset="0"/>
                      </a:endParaRPr>
                    </a:p>
                  </a:txBody>
                  <a:tcPr marL="8471" marR="8471" marT="8471" marB="0" anchor="ctr"/>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dirty="0">
                          <a:effectLst/>
                        </a:rPr>
                        <a:t>Does the plan reflect the requirements as specified in the SRS?</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Have the conditions that would cause each test to be stopped been stated?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100" u="none" strike="noStrike">
                          <a:effectLst/>
                        </a:rPr>
                        <a:t>X</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the test types addressed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Function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User interface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Data and Database Integrity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Performance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Security and Access Control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Portability</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a:effectLst/>
                        </a:rPr>
                        <a:t>Have acceptance criteria for requirements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a:effectLst/>
                        </a:rPr>
                        <a:t>Do the types of tests reflect all requests specified in SRS?</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r>
              <a:tr h="361532">
                <a:tc>
                  <a:txBody>
                    <a:bodyPr/>
                    <a:lstStyle/>
                    <a:p>
                      <a:pPr algn="l" fontAlgn="b"/>
                      <a:r>
                        <a:rPr lang="en-GB" sz="1100" u="none" strike="noStrike">
                          <a:effectLst/>
                        </a:rPr>
                        <a:t>Is it a maintenance project? If yes, Has the regression test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Trigger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Period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Scope of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bl>
          </a:graphicData>
        </a:graphic>
      </p:graphicFrame>
    </p:spTree>
    <p:extLst>
      <p:ext uri="{BB962C8B-B14F-4D97-AF65-F5344CB8AC3E}">
        <p14:creationId xmlns:p14="http://schemas.microsoft.com/office/powerpoint/2010/main" val="1078102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15017"/>
            <a:ext cx="8911687"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31000" y="1200437"/>
            <a:ext cx="4662211" cy="553056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execute test case follow phase:</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テスターのテストケースのフォローフェーズを実行します</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Component testing </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Integration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System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9" name="Group 39"/>
          <p:cNvGrpSpPr>
            <a:grpSpLocks/>
          </p:cNvGrpSpPr>
          <p:nvPr/>
        </p:nvGrpSpPr>
        <p:grpSpPr bwMode="auto">
          <a:xfrm>
            <a:off x="2131242" y="5454538"/>
            <a:ext cx="355600" cy="519245"/>
            <a:chOff x="2078" y="1387"/>
            <a:chExt cx="1615" cy="2201"/>
          </a:xfrm>
        </p:grpSpPr>
        <p:sp>
          <p:nvSpPr>
            <p:cNvPr id="5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6"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7" name="Group 11"/>
          <p:cNvGrpSpPr>
            <a:grpSpLocks/>
          </p:cNvGrpSpPr>
          <p:nvPr/>
        </p:nvGrpSpPr>
        <p:grpSpPr bwMode="auto">
          <a:xfrm>
            <a:off x="2760014" y="1662888"/>
            <a:ext cx="381000" cy="519245"/>
            <a:chOff x="2078" y="1387"/>
            <a:chExt cx="1615" cy="2201"/>
          </a:xfrm>
        </p:grpSpPr>
        <p:sp>
          <p:nvSpPr>
            <p:cNvPr id="58"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9"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0"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1"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2"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3"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4"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329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28172"/>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テストケースの実行  </a:t>
            </a:r>
            <a:r>
              <a:rPr lang="en-US" altLang="ja-JP">
                <a:solidFill>
                  <a:srgbClr val="7030A0"/>
                </a:solidFill>
                <a:latin typeface="Times New Roman" panose="02020603050405020304" pitchFamily="18" charset="0"/>
                <a:cs typeface="Times New Roman" panose="02020603050405020304" pitchFamily="18" charset="0"/>
              </a:rPr>
              <a:t>-   Execute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84" y="1327687"/>
            <a:ext cx="9831115" cy="4189709"/>
          </a:xfrm>
        </p:spPr>
      </p:pic>
    </p:spTree>
    <p:extLst>
      <p:ext uri="{BB962C8B-B14F-4D97-AF65-F5344CB8AC3E}">
        <p14:creationId xmlns:p14="http://schemas.microsoft.com/office/powerpoint/2010/main" val="4631311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60"/>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While executing test, Tester detect, log bug and assign to appropriate developer</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テストの実行中に、テスターは、検出バグを記録し、適切な開発者に割り当てます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Log </a:t>
            </a:r>
            <a:r>
              <a:rPr lang="en-US" sz="2000" b="1" dirty="0">
                <a:solidFill>
                  <a:schemeClr val="tx1"/>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6568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不具合管理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Defect log management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443" y="1507790"/>
            <a:ext cx="11407244" cy="4056101"/>
          </a:xfrm>
        </p:spPr>
      </p:pic>
    </p:spTree>
    <p:extLst>
      <p:ext uri="{BB962C8B-B14F-4D97-AF65-F5344CB8AC3E}">
        <p14:creationId xmlns:p14="http://schemas.microsoft.com/office/powerpoint/2010/main" val="21092111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02139"/>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fixed successfully, then change defect of status to Closed</a:t>
            </a:r>
            <a:r>
              <a:rPr lang="en-US" sz="2000" dirty="0" smtClean="0">
                <a:solidFill>
                  <a:srgbClr val="002060"/>
                </a:solidFill>
                <a:latin typeface="Times New Roman" panose="02020603050405020304" pitchFamily="18" charset="0"/>
                <a:cs typeface="Times New Roman" panose="02020603050405020304" pitchFamily="18" charset="0"/>
              </a:rPr>
              <a:t>.</a:t>
            </a:r>
          </a:p>
          <a:p>
            <a:endParaRPr lang="ja-JP" altLang="en-US" sz="2000" dirty="0"/>
          </a:p>
          <a:p>
            <a:r>
              <a:rPr lang="ja-JP" altLang="en-US" b="1" dirty="0">
                <a:solidFill>
                  <a:srgbClr val="002060"/>
                </a:solidFill>
                <a:latin typeface="SimSun" panose="02010600030101010101" pitchFamily="2" charset="-122"/>
                <a:ea typeface="SimSun" panose="02010600030101010101" pitchFamily="2" charset="-122"/>
              </a:rPr>
              <a:t>開発者がバグを修正するとバグは、次にクローズに状態の欠陥を変更する、正常に固定されるまで、テスターはテストを再度</a:t>
            </a:r>
            <a:r>
              <a:rPr lang="ja-JP" altLang="en-US" sz="2000" dirty="0" smtClean="0"/>
              <a:t>。</a:t>
            </a:r>
            <a:endParaRPr lang="ja-JP" altLang="en-US" sz="2000" dirty="0"/>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Re-test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5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430113" y="1721475"/>
            <a:ext cx="6091149" cy="4576293"/>
          </a:xfrm>
        </p:spPr>
        <p:txBody>
          <a:bodyPr>
            <a:normAutofit fontScale="85000" lnSpcReduction="10000"/>
          </a:bodyPr>
          <a:lstStyle/>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使いやすい</a:t>
            </a:r>
            <a:r>
              <a:rPr lang="ja-JP" altLang="en-US" b="1" dirty="0">
                <a:solidFill>
                  <a:srgbClr val="002060"/>
                </a:solidFill>
                <a:latin typeface="SimSun" panose="02010600030101010101" pitchFamily="2" charset="-122"/>
                <a:ea typeface="SimSun" panose="02010600030101010101" pitchFamily="2" charset="-122"/>
              </a:rPr>
              <a:t>ユーザインタフェースを持っています。コンテンツを追加し、アップロードボタンをクリックするのは簡単です</a:t>
            </a:r>
            <a:r>
              <a:rPr lang="ja-JP" altLang="en-US" dirty="0" smtClean="0"/>
              <a:t>。</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Has friendly user interface; simply add content and click button to upload. </a:t>
            </a:r>
          </a:p>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その</a:t>
            </a:r>
            <a:r>
              <a:rPr lang="ja-JP" altLang="en-US" b="1" dirty="0">
                <a:solidFill>
                  <a:srgbClr val="002060"/>
                </a:solidFill>
                <a:latin typeface="SimSun" panose="02010600030101010101" pitchFamily="2" charset="-122"/>
                <a:ea typeface="SimSun" panose="02010600030101010101" pitchFamily="2" charset="-122"/>
              </a:rPr>
              <a:t>ユーザーに彼らが彼らの投稿や訪問者数の有効性を追跡できるようにグーグル分析を組み込むためのオプションを</a:t>
            </a:r>
            <a:r>
              <a:rPr lang="ja-JP" altLang="en-US" b="1" dirty="0" smtClean="0">
                <a:solidFill>
                  <a:srgbClr val="002060"/>
                </a:solidFill>
                <a:latin typeface="SimSun" panose="02010600030101010101" pitchFamily="2" charset="-122"/>
                <a:ea typeface="SimSun" panose="02010600030101010101" pitchFamily="2" charset="-122"/>
              </a:rPr>
              <a:t>提供</a:t>
            </a:r>
            <a:endParaRPr lang="en-US" altLang="ja-JP" b="1" dirty="0" smtClean="0">
              <a:solidFill>
                <a:srgbClr val="002060"/>
              </a:solidFill>
              <a:latin typeface="SimSun" panose="02010600030101010101" pitchFamily="2" charset="-122"/>
              <a:ea typeface="SimSun" panose="02010600030101010101" pitchFamily="2" charset="-122"/>
            </a:endParaRPr>
          </a:p>
          <a:p>
            <a:pPr marL="45720" indent="0">
              <a:buNone/>
            </a:pPr>
            <a:r>
              <a:rPr lang="en-US" dirty="0" smtClean="0">
                <a:latin typeface="Times New Roman" panose="02020603050405020304" pitchFamily="18" charset="0"/>
                <a:cs typeface="Times New Roman" panose="02020603050405020304" pitchFamily="18" charset="0"/>
              </a:rPr>
              <a:t>- </a:t>
            </a:r>
            <a:r>
              <a:rPr lang="en-US" dirty="0"/>
              <a:t>Gives its users the option to incorporate Google analytics so they can track the effectiveness of their posts and visitor numbers</a:t>
            </a:r>
            <a:endParaRPr lang="en-US" dirty="0">
              <a:solidFill>
                <a:srgbClr val="002060"/>
              </a:solidFill>
              <a:latin typeface="Times New Roman" panose="02020603050405020304" pitchFamily="18" charset="0"/>
              <a:cs typeface="Times New Roman" panose="02020603050405020304" pitchFamily="18" charset="0"/>
            </a:endParaRPr>
          </a:p>
          <a:p>
            <a:pPr marL="45720" indent="0">
              <a:buNone/>
            </a:pPr>
            <a:r>
              <a:rPr lang="en-US" b="1" dirty="0">
                <a:solidFill>
                  <a:srgbClr val="FF0000"/>
                </a:solidFill>
                <a:latin typeface="Times New Roman" panose="02020603050405020304" pitchFamily="18" charset="0"/>
                <a:cs typeface="Times New Roman" panose="02020603050405020304" pitchFamily="18" charset="0"/>
              </a:rPr>
              <a:t>BUT</a:t>
            </a:r>
          </a:p>
          <a:p>
            <a:pPr marL="388620" lvl="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画像やビデオを共有するための主に使用されます。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Is </a:t>
            </a:r>
            <a:r>
              <a:rPr lang="en-US" dirty="0"/>
              <a:t>mostly used for sharing images and video. </a:t>
            </a:r>
            <a:endParaRPr lang="en-US" dirty="0">
              <a:solidFill>
                <a:srgbClr val="002060"/>
              </a:solidFill>
              <a:latin typeface="Times New Roman" panose="02020603050405020304" pitchFamily="18" charset="0"/>
              <a:cs typeface="Times New Roman" panose="02020603050405020304" pitchFamily="18" charset="0"/>
            </a:endParaRP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ダウンタイムの多くに結果と安定性の問題を有することが知られていま</a:t>
            </a:r>
            <a:r>
              <a:rPr lang="ja-JP" altLang="en-US"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t>Is known to have stability issues, resulting in a lot of downtime</a:t>
            </a: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広告がユーザにノイズの</a:t>
            </a:r>
            <a:r>
              <a:rPr lang="ja-JP" altLang="en-US" b="1" dirty="0" err="1">
                <a:solidFill>
                  <a:srgbClr val="002060"/>
                </a:solidFill>
                <a:latin typeface="SimSun" panose="02010600030101010101" pitchFamily="2" charset="-122"/>
                <a:ea typeface="SimSun" panose="02010600030101010101" pitchFamily="2" charset="-122"/>
                <a:cs typeface="Times New Roman" panose="02020603050405020304" pitchFamily="18" charset="0"/>
              </a:rPr>
              <a:t>多い作る</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Posts </a:t>
            </a:r>
            <a:r>
              <a:rPr lang="en-US" dirty="0"/>
              <a:t>are difficult to optimize for Search Engine Optimization (SEO)</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2" descr="C:\Users\Tsubaki Yukino\Desktop\Screen_Shot_2014-04-14_at_2.55.26_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272" y="1721475"/>
            <a:ext cx="3736340" cy="4010025"/>
          </a:xfrm>
          <a:prstGeom prst="rect">
            <a:avLst/>
          </a:prstGeom>
          <a:noFill/>
          <a:ln>
            <a:noFill/>
          </a:ln>
        </p:spPr>
      </p:pic>
      <p:sp>
        <p:nvSpPr>
          <p:cNvPr id="5" name="TextBox 1"/>
          <p:cNvSpPr txBox="1"/>
          <p:nvPr/>
        </p:nvSpPr>
        <p:spPr>
          <a:xfrm>
            <a:off x="8003585" y="5820786"/>
            <a:ext cx="3265713"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https://www.tumblr.com/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0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2"/>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846104"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phase . Finish testing phase, Test leader create Test </a:t>
            </a:r>
            <a:r>
              <a:rPr lang="en-US" sz="2000" dirty="0" smtClean="0">
                <a:solidFill>
                  <a:srgbClr val="002060"/>
                </a:solidFill>
                <a:latin typeface="Times New Roman" panose="02020603050405020304" pitchFamily="18" charset="0"/>
                <a:cs typeface="Times New Roman" panose="02020603050405020304" pitchFamily="18" charset="0"/>
              </a:rPr>
              <a:t>report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テスターは、各テストフェーズのテストレポートを書くために責任があります。フィニッシュのテスト段階では、テストリーダーはテストレポートを作成します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7" name="Group 39"/>
          <p:cNvGrpSpPr>
            <a:grpSpLocks/>
          </p:cNvGrpSpPr>
          <p:nvPr/>
        </p:nvGrpSpPr>
        <p:grpSpPr bwMode="auto">
          <a:xfrm>
            <a:off x="2131242" y="5454538"/>
            <a:ext cx="355600" cy="519245"/>
            <a:chOff x="2078" y="1387"/>
            <a:chExt cx="1615" cy="2201"/>
          </a:xfrm>
        </p:grpSpPr>
        <p:sp>
          <p:nvSpPr>
            <p:cNvPr id="48"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9"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0"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1"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2"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3"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54" name="Group 11"/>
          <p:cNvGrpSpPr>
            <a:grpSpLocks/>
          </p:cNvGrpSpPr>
          <p:nvPr/>
        </p:nvGrpSpPr>
        <p:grpSpPr bwMode="auto">
          <a:xfrm>
            <a:off x="2760014" y="1662888"/>
            <a:ext cx="381000" cy="519245"/>
            <a:chOff x="2078" y="1387"/>
            <a:chExt cx="1615" cy="2201"/>
          </a:xfrm>
        </p:grpSpPr>
        <p:sp>
          <p:nvSpPr>
            <p:cNvPr id="55"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6"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7"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8"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59"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0"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1"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2"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3"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4"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5"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6"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Re-test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9"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pitchFamily="18" charset="0"/>
                <a:cs typeface="Times" pitchFamily="18" charset="0"/>
              </a:rPr>
              <a:t>Create Test Report</a:t>
            </a:r>
            <a:endParaRPr lang="en-US" sz="2000" b="1" dirty="0">
              <a:solidFill>
                <a:schemeClr val="tx1"/>
              </a:solidFill>
              <a:latin typeface="Times" pitchFamily="18" charset="0"/>
              <a:cs typeface="Times" pitchFamily="18" charset="0"/>
            </a:endParaRPr>
          </a:p>
        </p:txBody>
      </p:sp>
    </p:spTree>
    <p:extLst>
      <p:ext uri="{BB962C8B-B14F-4D97-AF65-F5344CB8AC3E}">
        <p14:creationId xmlns:p14="http://schemas.microsoft.com/office/powerpoint/2010/main" val="41763805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0660977"/>
              </p:ext>
            </p:extLst>
          </p:nvPr>
        </p:nvGraphicFramePr>
        <p:xfrm>
          <a:off x="1844282" y="1643160"/>
          <a:ext cx="8942538" cy="3920732"/>
        </p:xfrm>
        <a:graphic>
          <a:graphicData uri="http://schemas.openxmlformats.org/drawingml/2006/table">
            <a:tbl>
              <a:tblPr firstRow="1" firstCol="1" bandRow="1">
                <a:tableStyleId>{5C22544A-7EE6-4342-B048-85BDC9FD1C3A}</a:tableStyleId>
              </a:tblPr>
              <a:tblGrid>
                <a:gridCol w="1346962"/>
                <a:gridCol w="2897846"/>
                <a:gridCol w="1123720"/>
                <a:gridCol w="1062544"/>
                <a:gridCol w="1190263"/>
                <a:gridCol w="1321203"/>
              </a:tblGrid>
              <a:tr h="1723884">
                <a:tc>
                  <a:txBody>
                    <a:bodyPr/>
                    <a:lstStyle/>
                    <a:p>
                      <a:pPr marL="0" marR="0" algn="ctr">
                        <a:lnSpc>
                          <a:spcPct val="115000"/>
                        </a:lnSpc>
                        <a:spcBef>
                          <a:spcPts val="0"/>
                        </a:spcBef>
                        <a:spcAft>
                          <a:spcPts val="0"/>
                        </a:spcAft>
                      </a:pPr>
                      <a:r>
                        <a:rPr lang="en-US" sz="2000" dirty="0">
                          <a:effectLst/>
                        </a:rPr>
                        <a:t>Client</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Test Case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Not Available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Number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Guest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User</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289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289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Admin</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gridSpan="2">
                  <a:txBody>
                    <a:bodyPr/>
                    <a:lstStyle/>
                    <a:p>
                      <a:pPr marL="0" marR="0">
                        <a:lnSpc>
                          <a:spcPct val="115000"/>
                        </a:lnSpc>
                        <a:spcBef>
                          <a:spcPts val="0"/>
                        </a:spcBef>
                        <a:spcAft>
                          <a:spcPts val="0"/>
                        </a:spcAft>
                      </a:pPr>
                      <a:r>
                        <a:rPr lang="en-US" sz="2000">
                          <a:effectLst/>
                        </a:rPr>
                        <a:t>Total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System test case Report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6108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9314341"/>
              </p:ext>
            </p:extLst>
          </p:nvPr>
        </p:nvGraphicFramePr>
        <p:xfrm>
          <a:off x="2197904" y="1581983"/>
          <a:ext cx="8433933" cy="3687441"/>
        </p:xfrm>
        <a:graphic>
          <a:graphicData uri="http://schemas.openxmlformats.org/drawingml/2006/table">
            <a:tbl>
              <a:tblPr>
                <a:tableStyleId>{5C22544A-7EE6-4342-B048-85BDC9FD1C3A}</a:tableStyleId>
              </a:tblPr>
              <a:tblGrid>
                <a:gridCol w="2357437"/>
                <a:gridCol w="1571623"/>
                <a:gridCol w="1442914"/>
                <a:gridCol w="1544528"/>
                <a:gridCol w="1517431"/>
              </a:tblGrid>
              <a:tr h="956003">
                <a:tc>
                  <a:txBody>
                    <a:bodyPr/>
                    <a:lstStyle/>
                    <a:p>
                      <a:pPr algn="ctr"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a:effectLst/>
                        </a:rPr>
                        <a:t>Critical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628231">
                <a:tc>
                  <a:txBody>
                    <a:bodyPr/>
                    <a:lstStyle/>
                    <a:p>
                      <a:pPr algn="l" fontAlgn="b"/>
                      <a:r>
                        <a:rPr lang="en-US" sz="2000" u="none" strike="noStrike">
                          <a:effectLst/>
                        </a:rPr>
                        <a:t>High</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518973">
                <a:tc>
                  <a:txBody>
                    <a:bodyPr/>
                    <a:lstStyle/>
                    <a:p>
                      <a:pPr algn="l" fontAlgn="b"/>
                      <a:r>
                        <a:rPr lang="en-US" sz="2000" u="none" strike="noStrike">
                          <a:effectLst/>
                        </a:rPr>
                        <a:t>Medium</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11</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a:effectLst/>
                        </a:rPr>
                        <a:t>Low</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45</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a:effectLst/>
                        </a:rPr>
                        <a:t>Total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56</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spTree>
    <p:extLst>
      <p:ext uri="{BB962C8B-B14F-4D97-AF65-F5344CB8AC3E}">
        <p14:creationId xmlns:p14="http://schemas.microsoft.com/office/powerpoint/2010/main" val="21317064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18048"/>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51802677"/>
              </p:ext>
            </p:extLst>
          </p:nvPr>
        </p:nvGraphicFramePr>
        <p:xfrm>
          <a:off x="2270674" y="1627321"/>
          <a:ext cx="8531645" cy="4149365"/>
        </p:xfrm>
        <a:graphic>
          <a:graphicData uri="http://schemas.openxmlformats.org/drawingml/2006/table">
            <a:tbl>
              <a:tblPr firstRow="1" firstCol="1" bandRow="1">
                <a:tableStyleId>{5C22544A-7EE6-4342-B048-85BDC9FD1C3A}</a:tableStyleId>
              </a:tblPr>
              <a:tblGrid>
                <a:gridCol w="2122898"/>
                <a:gridCol w="915095"/>
                <a:gridCol w="915095"/>
                <a:gridCol w="915095"/>
                <a:gridCol w="915095"/>
                <a:gridCol w="915095"/>
                <a:gridCol w="909960"/>
                <a:gridCol w="923312"/>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144</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Component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Integration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200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284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53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318</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673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807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826</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826</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627096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7030A0"/>
                </a:solidFill>
                <a:latin typeface="Times New Roman" panose="02020603050405020304" pitchFamily="18" charset="0"/>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a:t>
            </a:r>
            <a:r>
              <a:rPr lang="en-US" altLang="ja-JP" dirty="0">
                <a:solidFill>
                  <a:srgbClr val="7030A0"/>
                </a:solidFill>
                <a:latin typeface="Times New Roman" panose="02020603050405020304" pitchFamily="18" charset="0"/>
                <a:cs typeface="Times New Roman" panose="02020603050405020304" pitchFamily="18" charset="0"/>
              </a:rPr>
              <a:t>Project Result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9088484"/>
              </p:ext>
            </p:extLst>
          </p:nvPr>
        </p:nvGraphicFramePr>
        <p:xfrm>
          <a:off x="2095021" y="1314149"/>
          <a:ext cx="9409591" cy="4989449"/>
        </p:xfrm>
        <a:graphic>
          <a:graphicData uri="http://schemas.openxmlformats.org/drawingml/2006/table">
            <a:tbl>
              <a:tblPr firstRow="1" firstCol="1" bandRow="1">
                <a:tableStyleId>{5C22544A-7EE6-4342-B048-85BDC9FD1C3A}</a:tableStyleId>
              </a:tblPr>
              <a:tblGrid>
                <a:gridCol w="3135859"/>
                <a:gridCol w="3136866"/>
                <a:gridCol w="3136866"/>
              </a:tblGrid>
              <a:tr h="1467165">
                <a:tc>
                  <a:txBody>
                    <a:bodyPr/>
                    <a:lstStyle/>
                    <a:p>
                      <a:pPr marL="0" marR="0">
                        <a:lnSpc>
                          <a:spcPct val="107000"/>
                        </a:lnSpc>
                        <a:spcBef>
                          <a:spcPts val="0"/>
                        </a:spcBef>
                        <a:spcAft>
                          <a:spcPts val="0"/>
                        </a:spcAft>
                      </a:pPr>
                      <a:r>
                        <a:rPr lang="en-US" sz="1800" dirty="0">
                          <a:effectLst/>
                        </a:rPr>
                        <a:t>Main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dirty="0">
                          <a:effectLst/>
                        </a:rPr>
                        <a:t>Develop Fly Away Plus - a social network which is directly points to people who love travelling and making friend with the same </a:t>
                      </a:r>
                      <a:r>
                        <a:rPr lang="en-US" sz="1800" dirty="0" smtClean="0">
                          <a:effectLst/>
                        </a:rPr>
                        <a:t>passion people </a:t>
                      </a:r>
                      <a:r>
                        <a:rPr lang="en-US" sz="1800" dirty="0">
                          <a:effectLst/>
                        </a:rPr>
                        <a:t>and have fun together by travelling with a group of friends with a thoughtful preparation.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586866">
                <a:tc>
                  <a:txBody>
                    <a:bodyPr/>
                    <a:lstStyle/>
                    <a:p>
                      <a:pPr marL="0" marR="0">
                        <a:lnSpc>
                          <a:spcPct val="107000"/>
                        </a:lnSpc>
                        <a:spcBef>
                          <a:spcPts val="0"/>
                        </a:spcBef>
                        <a:spcAft>
                          <a:spcPts val="0"/>
                        </a:spcAft>
                      </a:pPr>
                      <a:r>
                        <a:rPr lang="en-US" sz="1800">
                          <a:effectLst/>
                        </a:rPr>
                        <a:t>Purpose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a:effectLst/>
                        </a:rPr>
                        <a:t>Provide Fly Away Plus social network online on the Internet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Source repository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u="sng">
                          <a:effectLst/>
                          <a:hlinkClick r:id="rId2"/>
                        </a:rPr>
                        <a:t>https://github.com/sangnvus/2015SUMJS01</a:t>
                      </a: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Plan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Actual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Start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12/05/2015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12/05/2015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End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26/08/2015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26/08/2015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Release versions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Duration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Efforts (person day)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456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456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Test cases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1000-1500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826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Defects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180-260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smtClean="0">
                          <a:effectLst/>
                        </a:rPr>
                        <a:t>112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Lines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20000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smtClean="0">
                          <a:effectLst/>
                        </a:rPr>
                        <a:t>45930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bl>
          </a:graphicData>
        </a:graphic>
      </p:graphicFrame>
      <p:sp>
        <p:nvSpPr>
          <p:cNvPr id="5" name="TextBox 9"/>
          <p:cNvSpPr txBox="1"/>
          <p:nvPr/>
        </p:nvSpPr>
        <p:spPr>
          <a:xfrm>
            <a:off x="5157429" y="6303534"/>
            <a:ext cx="2576346" cy="400110"/>
          </a:xfrm>
          <a:prstGeom prst="rect">
            <a:avLst/>
          </a:prstGeom>
          <a:noFill/>
        </p:spPr>
        <p:txBody>
          <a:bodyPr wrap="none" rtlCol="0">
            <a:spAutoFit/>
          </a:bodyPr>
          <a:lstStyle/>
          <a:p>
            <a:pPr algn="ctr"/>
            <a:r>
              <a:rPr lang="ja-JP" altLang="en-US" sz="2000" b="1" dirty="0" smtClean="0">
                <a:solidFill>
                  <a:srgbClr val="002060"/>
                </a:solidFill>
                <a:latin typeface="SimSun" panose="02010600030101010101" pitchFamily="2" charset="-122"/>
                <a:ea typeface="SimSun" panose="02010600030101010101" pitchFamily="2" charset="-122"/>
              </a:rPr>
              <a:t>比</a:t>
            </a:r>
            <a:r>
              <a:rPr lang="ja-JP" altLang="en-US" sz="2000" b="1" dirty="0">
                <a:solidFill>
                  <a:srgbClr val="002060"/>
                </a:solidFill>
                <a:latin typeface="SimSun" panose="02010600030101010101" pitchFamily="2" charset="-122"/>
                <a:ea typeface="SimSun" panose="02010600030101010101" pitchFamily="2" charset="-122"/>
              </a:rPr>
              <a:t>較</a:t>
            </a:r>
            <a:r>
              <a:rPr lang="en-US" sz="2000" b="1" dirty="0" smtClean="0">
                <a:solidFill>
                  <a:srgbClr val="002060"/>
                </a:solidFill>
                <a:latin typeface="SimSun" panose="02010600030101010101" pitchFamily="2" charset="-122"/>
                <a:ea typeface="SimSun" panose="02010600030101010101" pitchFamily="2" charset="-122"/>
              </a:rPr>
              <a:t> </a:t>
            </a:r>
            <a:r>
              <a:rPr lang="en-US" sz="2000" dirty="0" smtClean="0">
                <a:solidFill>
                  <a:srgbClr val="002060"/>
                </a:solidFill>
              </a:rPr>
              <a:t>-  Comparison</a:t>
            </a:r>
            <a:endParaRPr lang="en-US" sz="2000" dirty="0">
              <a:solidFill>
                <a:srgbClr val="002060"/>
              </a:solidFill>
            </a:endParaRPr>
          </a:p>
        </p:txBody>
      </p:sp>
    </p:spTree>
    <p:extLst>
      <p:ext uri="{BB962C8B-B14F-4D97-AF65-F5344CB8AC3E}">
        <p14:creationId xmlns:p14="http://schemas.microsoft.com/office/powerpoint/2010/main" val="1753041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制限と期待</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Limitation &amp; Expectation</a:t>
            </a:r>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273758785"/>
              </p:ext>
            </p:extLst>
          </p:nvPr>
        </p:nvGraphicFramePr>
        <p:xfrm>
          <a:off x="2055028" y="1787664"/>
          <a:ext cx="9282158" cy="3764023"/>
        </p:xfrm>
        <a:graphic>
          <a:graphicData uri="http://schemas.openxmlformats.org/drawingml/2006/table">
            <a:tbl>
              <a:tblPr firstRow="1" firstCol="1" bandRow="1">
                <a:tableStyleId>{16D9F66E-5EB9-4882-86FB-DCBF35E3C3E4}</a:tableStyleId>
              </a:tblPr>
              <a:tblGrid>
                <a:gridCol w="4641079"/>
                <a:gridCol w="4641079"/>
              </a:tblGrid>
              <a:tr h="731273">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現在の制限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Current </a:t>
                      </a:r>
                      <a:r>
                        <a:rPr lang="en-US" sz="2000" b="1" dirty="0">
                          <a:solidFill>
                            <a:srgbClr val="002060"/>
                          </a:solidFill>
                          <a:effectLst/>
                          <a:latin typeface="Times New Roman" panose="02020603050405020304" pitchFamily="18" charset="0"/>
                          <a:cs typeface="Times New Roman" panose="02020603050405020304" pitchFamily="18" charset="0"/>
                        </a:rPr>
                        <a:t>Limitations</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将来に期待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Expectation </a:t>
                      </a:r>
                      <a:r>
                        <a:rPr lang="en-US" sz="2000" b="1" dirty="0">
                          <a:solidFill>
                            <a:srgbClr val="002060"/>
                          </a:solidFill>
                          <a:effectLst/>
                          <a:latin typeface="Times New Roman" panose="02020603050405020304" pitchFamily="18" charset="0"/>
                          <a:cs typeface="Times New Roman" panose="02020603050405020304" pitchFamily="18" charset="0"/>
                        </a:rPr>
                        <a:t>in Future</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r h="3032750">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Have not Mobile version</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モバイル版がありません。</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baseline="0" dirty="0" smtClean="0">
                          <a:solidFill>
                            <a:srgbClr val="002060"/>
                          </a:solidFill>
                          <a:effectLst/>
                          <a:latin typeface="Times New Roman" panose="02020603050405020304" pitchFamily="18" charset="0"/>
                          <a:cs typeface="Times New Roman" panose="02020603050405020304" pitchFamily="18" charset="0"/>
                        </a:rPr>
                        <a:t>Not support Vietnamese language</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ベトナム語をサポートしていませ</a:t>
                      </a:r>
                      <a:r>
                        <a:rPr lang="en-US" sz="1800" b="1" kern="1200" dirty="0" smtClean="0">
                          <a:solidFill>
                            <a:srgbClr val="002060"/>
                          </a:solidFill>
                          <a:effectLst/>
                          <a:latin typeface="SimSun" panose="02010600030101010101" pitchFamily="2" charset="-122"/>
                          <a:ea typeface="SimSun" panose="02010600030101010101" pitchFamily="2" charset="-122"/>
                          <a:cs typeface="+mn-cs"/>
                        </a:rPr>
                        <a:t>ん。</a:t>
                      </a:r>
                    </a:p>
                  </a:txBody>
                  <a:tcPr marL="68580" marR="68580" marT="0" marB="0"/>
                </a:tc>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Upload </a:t>
                      </a:r>
                      <a:r>
                        <a:rPr lang="en-US" sz="2000" b="0" dirty="0">
                          <a:solidFill>
                            <a:srgbClr val="002060"/>
                          </a:solidFill>
                          <a:effectLst/>
                          <a:latin typeface="Times New Roman" panose="02020603050405020304" pitchFamily="18" charset="0"/>
                          <a:cs typeface="Times New Roman" panose="02020603050405020304" pitchFamily="18" charset="0"/>
                        </a:rPr>
                        <a:t>to host that user easy to </a:t>
                      </a:r>
                      <a:r>
                        <a:rPr lang="en-US" sz="2000" b="0" dirty="0" smtClean="0">
                          <a:solidFill>
                            <a:srgbClr val="002060"/>
                          </a:solidFill>
                          <a:effectLst/>
                          <a:latin typeface="Times New Roman" panose="02020603050405020304" pitchFamily="18" charset="0"/>
                          <a:cs typeface="Times New Roman" panose="02020603050405020304" pitchFamily="18" charset="0"/>
                        </a:rPr>
                        <a:t>use</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en-US" sz="1800" b="1" kern="1200" dirty="0" smtClean="0">
                          <a:solidFill>
                            <a:srgbClr val="002060"/>
                          </a:solidFill>
                          <a:effectLst/>
                          <a:latin typeface="SimSun" panose="02010600030101010101" pitchFamily="2" charset="-122"/>
                          <a:ea typeface="SimSun" panose="02010600030101010101" pitchFamily="2" charset="-122"/>
                          <a:cs typeface="+mn-cs"/>
                        </a:rPr>
                        <a:t>そのユーザーをホストするためにアップロード</a:t>
                      </a: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使いやすいです。</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Get attracting from</a:t>
                      </a:r>
                      <a:r>
                        <a:rPr lang="en-US" sz="2000" b="0" baseline="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 user who care travelling</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旅行がすきなユーザーから集めます</a:t>
                      </a:r>
                      <a:endParaRPr lang="en-US" sz="1800" b="1" baseline="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Commercialized product</a:t>
                      </a:r>
                    </a:p>
                    <a:p>
                      <a:pPr marL="0" marR="0" indent="0">
                        <a:lnSpc>
                          <a:spcPct val="107000"/>
                        </a:lnSpc>
                        <a:spcBef>
                          <a:spcPts val="0"/>
                        </a:spcBef>
                        <a:spcAft>
                          <a:spcPts val="0"/>
                        </a:spcAft>
                        <a:buFont typeface="Wingdings" panose="05000000000000000000" pitchFamily="2" charset="2"/>
                        <a:buNone/>
                      </a:pPr>
                      <a:r>
                        <a:rPr lang="ja-JP" altLang="en-US" sz="1800" b="1" dirty="0" smtClean="0">
                          <a:solidFill>
                            <a:srgbClr val="002060"/>
                          </a:solidFill>
                          <a:latin typeface="SimSun" panose="02010600030101010101" pitchFamily="2" charset="-122"/>
                          <a:ea typeface="SimSun" panose="02010600030101010101" pitchFamily="2" charset="-122"/>
                        </a:rPr>
                        <a:t>市販品</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Font typeface="Wingdings" panose="05000000000000000000" pitchFamily="2" charset="2"/>
                        <a:buNone/>
                      </a:pPr>
                      <a:endParaRPr lang="en-US" sz="2000" b="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578552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832" y="615909"/>
            <a:ext cx="9133730" cy="862494"/>
          </a:xfrm>
        </p:spPr>
        <p:txBody>
          <a:bodyPr>
            <a:normAutofit/>
          </a:bodyPr>
          <a:lstStyle/>
          <a:p>
            <a:pPr algn="ctr"/>
            <a:r>
              <a:rPr lang="ja-JP" altLang="en-US" sz="36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3600"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んだ教訓  </a:t>
            </a:r>
            <a:r>
              <a:rPr lang="en-US" altLang="ja-JP" sz="3600" b="1" dirty="0">
                <a:solidFill>
                  <a:srgbClr val="7030A0"/>
                </a:solidFill>
                <a:latin typeface="Times New Roman" panose="02020603050405020304" pitchFamily="18" charset="0"/>
                <a:cs typeface="Times New Roman" panose="02020603050405020304" pitchFamily="18" charset="0"/>
              </a:rPr>
              <a:t>- </a:t>
            </a:r>
            <a:r>
              <a:rPr lang="en-US" sz="3600" b="1" dirty="0" smtClean="0">
                <a:solidFill>
                  <a:srgbClr val="7030A0"/>
                </a:solidFill>
                <a:latin typeface="Times New Roman" panose="02020603050405020304" pitchFamily="18" charset="0"/>
                <a:cs typeface="Times New Roman" panose="02020603050405020304" pitchFamily="18" charset="0"/>
              </a:rPr>
              <a:t>Lessons Learnt</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0832" y="1786465"/>
            <a:ext cx="8762595" cy="4152901"/>
          </a:xfrm>
        </p:spPr>
        <p:txBody>
          <a:bodyPr/>
          <a:lstStyle/>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日本のスタイル</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Japanese style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チームワーク</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Working </a:t>
            </a:r>
            <a:r>
              <a:rPr lang="en-US" dirty="0">
                <a:solidFill>
                  <a:srgbClr val="002060"/>
                </a:solidFill>
                <a:latin typeface="Times New Roman" panose="02020603050405020304" pitchFamily="18" charset="0"/>
                <a:cs typeface="Times New Roman" panose="02020603050405020304" pitchFamily="18" charset="0"/>
              </a:rPr>
              <a:t>in </a:t>
            </a:r>
            <a:r>
              <a:rPr lang="en-US" dirty="0" smtClean="0">
                <a:solidFill>
                  <a:srgbClr val="002060"/>
                </a:solidFill>
                <a:latin typeface="Times New Roman" panose="02020603050405020304" pitchFamily="18" charset="0"/>
                <a:cs typeface="Times New Roman" panose="02020603050405020304" pitchFamily="18" charset="0"/>
              </a:rPr>
              <a:t>group</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実際に知識を入れま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Putting </a:t>
            </a:r>
            <a:r>
              <a:rPr lang="en-US" dirty="0">
                <a:solidFill>
                  <a:srgbClr val="002060"/>
                </a:solidFill>
                <a:latin typeface="Times New Roman" panose="02020603050405020304" pitchFamily="18" charset="0"/>
                <a:cs typeface="Times New Roman" panose="02020603050405020304" pitchFamily="18" charset="0"/>
              </a:rPr>
              <a:t>knowledge in </a:t>
            </a:r>
            <a:r>
              <a:rPr lang="en-US" dirty="0" smtClean="0">
                <a:solidFill>
                  <a:srgbClr val="002060"/>
                </a:solidFill>
                <a:latin typeface="Times New Roman" panose="02020603050405020304" pitchFamily="18" charset="0"/>
                <a:cs typeface="Times New Roman" panose="02020603050405020304" pitchFamily="18" charset="0"/>
              </a:rPr>
              <a:t>practice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新技術でコーディングスキルを改善しま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Improve </a:t>
            </a:r>
            <a:r>
              <a:rPr lang="en-US" dirty="0">
                <a:solidFill>
                  <a:srgbClr val="002060"/>
                </a:solidFill>
                <a:latin typeface="Times New Roman" panose="02020603050405020304" pitchFamily="18" charset="0"/>
                <a:cs typeface="Times New Roman" panose="02020603050405020304" pitchFamily="18" charset="0"/>
              </a:rPr>
              <a:t>coding skill with new </a:t>
            </a:r>
            <a:r>
              <a:rPr lang="en-US" dirty="0" smtClean="0">
                <a:solidFill>
                  <a:srgbClr val="002060"/>
                </a:solidFill>
                <a:latin typeface="Times New Roman" panose="02020603050405020304" pitchFamily="18" charset="0"/>
                <a:cs typeface="Times New Roman" panose="02020603050405020304" pitchFamily="18" charset="0"/>
              </a:rPr>
              <a:t>technology</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46" y="-218941"/>
            <a:ext cx="2055379" cy="1160345"/>
          </a:xfrm>
          <a:prstGeom prst="rect">
            <a:avLst/>
          </a:prstGeom>
          <a:ln>
            <a:noFill/>
          </a:ln>
          <a:effectLst>
            <a:softEdge rad="112500"/>
          </a:effectLst>
        </p:spPr>
      </p:pic>
      <p:sp>
        <p:nvSpPr>
          <p:cNvPr id="7" name="Slide Number Placeholder 6"/>
          <p:cNvSpPr>
            <a:spLocks noGrp="1"/>
          </p:cNvSpPr>
          <p:nvPr>
            <p:ph type="sldNum" sz="quarter" idx="12"/>
          </p:nvPr>
        </p:nvSpPr>
        <p:spPr/>
        <p:txBody>
          <a:bodyPr/>
          <a:lstStyle/>
          <a:p>
            <a:fld id="{CA8D9AD5-F248-4919-864A-CFD76CC027D6}" type="slidenum">
              <a:rPr lang="en-US" smtClean="0"/>
              <a:t>66</a:t>
            </a:fld>
            <a:endParaRPr lang="en-US"/>
          </a:p>
        </p:txBody>
      </p:sp>
    </p:spTree>
    <p:extLst>
      <p:ext uri="{BB962C8B-B14F-4D97-AF65-F5344CB8AC3E}">
        <p14:creationId xmlns:p14="http://schemas.microsoft.com/office/powerpoint/2010/main" val="317041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デモ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Demo</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44" y="1068947"/>
            <a:ext cx="10001933" cy="5201005"/>
          </a:xfrm>
          <a:prstGeom prst="rect">
            <a:avLst/>
          </a:prstGeom>
        </p:spPr>
      </p:pic>
    </p:spTree>
    <p:extLst>
      <p:ext uri="{BB962C8B-B14F-4D97-AF65-F5344CB8AC3E}">
        <p14:creationId xmlns:p14="http://schemas.microsoft.com/office/powerpoint/2010/main" val="25875321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rPr>
              <a:t>8. </a:t>
            </a:r>
            <a:r>
              <a:rPr lang="ja-JP" altLang="en-US" b="1">
                <a:solidFill>
                  <a:srgbClr val="7030A0"/>
                </a:solidFill>
                <a:latin typeface="SimSun" panose="02010600030101010101" pitchFamily="2" charset="-122"/>
                <a:ea typeface="SimSun" panose="02010600030101010101" pitchFamily="2" charset="-122"/>
              </a:rPr>
              <a:t>質問と回答 </a:t>
            </a:r>
            <a:r>
              <a:rPr lang="en-US" altLang="ja-JP" b="1">
                <a:solidFill>
                  <a:srgbClr val="7030A0"/>
                </a:solidFill>
              </a:rPr>
              <a:t>- </a:t>
            </a:r>
            <a:r>
              <a:rPr lang="en-US" b="1">
                <a:solidFill>
                  <a:srgbClr val="7030A0"/>
                </a:solidFill>
              </a:rPr>
              <a:t>Q &amp; A</a:t>
            </a:r>
            <a:endParaRPr lang="en-US"/>
          </a:p>
        </p:txBody>
      </p:sp>
      <p:sp>
        <p:nvSpPr>
          <p:cNvPr id="3" name="Content Placeholder 2"/>
          <p:cNvSpPr>
            <a:spLocks noGrp="1"/>
          </p:cNvSpPr>
          <p:nvPr>
            <p:ph idx="1"/>
          </p:nvPr>
        </p:nvSpPr>
        <p:spPr/>
        <p:txBody>
          <a:bodyPr>
            <a:normAutofit/>
          </a:bodyPr>
          <a:lstStyle/>
          <a:p>
            <a:r>
              <a:rPr lang="en-US" sz="18000" dirty="0" smtClean="0"/>
              <a:t>Q&amp;A</a:t>
            </a:r>
            <a:endParaRPr lang="en-US" sz="18000" dirty="0"/>
          </a:p>
        </p:txBody>
      </p:sp>
    </p:spTree>
    <p:extLst>
      <p:ext uri="{BB962C8B-B14F-4D97-AF65-F5344CB8AC3E}">
        <p14:creationId xmlns:p14="http://schemas.microsoft.com/office/powerpoint/2010/main" val="20313698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p:txBody>
          <a:bodyPr>
            <a:normAutofit/>
          </a:bodyPr>
          <a:lstStyle/>
          <a:p>
            <a:pPr marL="0" indent="0" algn="ctr">
              <a:buNone/>
            </a:pPr>
            <a:r>
              <a:rPr lang="en-US" sz="7000" dirty="0" smtClean="0"/>
              <a:t>THANKS FOR YOUR ATTENTION</a:t>
            </a:r>
            <a:endParaRPr lang="en-US" sz="7000" dirty="0"/>
          </a:p>
        </p:txBody>
      </p:sp>
    </p:spTree>
    <p:extLst>
      <p:ext uri="{BB962C8B-B14F-4D97-AF65-F5344CB8AC3E}">
        <p14:creationId xmlns:p14="http://schemas.microsoft.com/office/powerpoint/2010/main" val="671489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アイデア</a:t>
            </a:r>
            <a:r>
              <a:rPr lang="en-US">
                <a:solidFill>
                  <a:srgbClr val="7030A0"/>
                </a:solidFill>
                <a:latin typeface="Times New Roman" panose="02020603050405020304" pitchFamily="18" charset="0"/>
                <a:cs typeface="Times New Roman" panose="02020603050405020304" pitchFamily="18" charset="0"/>
              </a:rPr>
              <a:t>  -  Idea</a:t>
            </a:r>
            <a:endParaRPr lang="en-US"/>
          </a:p>
        </p:txBody>
      </p:sp>
      <p:sp>
        <p:nvSpPr>
          <p:cNvPr id="3" name="Chỗ dành sẵn cho Nội dung 2"/>
          <p:cNvSpPr>
            <a:spLocks noGrp="1"/>
          </p:cNvSpPr>
          <p:nvPr>
            <p:ph idx="1"/>
          </p:nvPr>
        </p:nvSpPr>
        <p:spPr/>
        <p:txBody>
          <a:bodyPr/>
          <a:lstStyle/>
          <a:p>
            <a:pPr marL="45720" indent="0">
              <a:buNone/>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ウェブサイト を展開する </a:t>
            </a:r>
            <a:r>
              <a:rPr lang="en-US" sz="2400" dirty="0">
                <a:solidFill>
                  <a:srgbClr val="002060"/>
                </a:solidFill>
                <a:latin typeface="Times New Roman" panose="02020603050405020304" pitchFamily="18" charset="0"/>
                <a:cs typeface="Times New Roman" panose="02020603050405020304" pitchFamily="18" charset="0"/>
              </a:rPr>
              <a:t>-  Build a website with:</a:t>
            </a: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既存の社会的ネットワークのいくつかの主要な機能とは、そのような部屋を作成するなど、いくつかの新しい機能を追加自分の人生の旅のように、ユーザーの旅行を接続します</a:t>
            </a:r>
            <a:r>
              <a:rPr lang="ja-JP" altLang="en-US" sz="2000" dirty="0" smtClean="0"/>
              <a:t>。</a:t>
            </a:r>
            <a:r>
              <a:rPr lang="en-US" altLang="ja-JP" sz="2000" dirty="0" smtClean="0"/>
              <a:t>- </a:t>
            </a:r>
            <a:r>
              <a:rPr lang="en-US" altLang="ja-JP" sz="1700" dirty="0"/>
              <a:t>S</a:t>
            </a:r>
            <a:r>
              <a:rPr lang="en-US" sz="1700" dirty="0" smtClean="0"/>
              <a:t>ome </a:t>
            </a:r>
            <a:r>
              <a:rPr lang="en-US" sz="1700" dirty="0"/>
              <a:t>main functions of existing social networks and add some new features such as create room, connect user’s trips as a journey of their life.</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ユーザーの共有をたすけます、そして友人と接続しま</a:t>
            </a:r>
            <a:r>
              <a:rPr lang="ja-JP" altLang="en-US" sz="1700" b="1" dirty="0" smtClean="0">
                <a:solidFill>
                  <a:srgbClr val="002060"/>
                </a:solidFill>
                <a:latin typeface="SimSun" panose="02010600030101010101" pitchFamily="2" charset="-122"/>
                <a:ea typeface="SimSun" panose="02010600030101010101" pitchFamily="2" charset="-122"/>
              </a:rPr>
              <a:t>す</a:t>
            </a:r>
            <a:r>
              <a:rPr lang="en-US" altLang="ja-JP" sz="2000" dirty="0" smtClean="0"/>
              <a:t>- </a:t>
            </a:r>
            <a:r>
              <a:rPr lang="en-US" altLang="ja-JP" sz="1700" dirty="0"/>
              <a:t>H</a:t>
            </a:r>
            <a:r>
              <a:rPr lang="en-US" sz="1700" dirty="0" smtClean="0"/>
              <a:t>elping </a:t>
            </a:r>
            <a:r>
              <a:rPr lang="en-US" sz="1700" dirty="0"/>
              <a:t>users sharing and connecting to </a:t>
            </a:r>
            <a:r>
              <a:rPr lang="en-US" sz="1700" dirty="0" smtClean="0"/>
              <a:t>friends</a:t>
            </a:r>
            <a:r>
              <a:rPr lang="vi-VN" sz="1700" dirty="0" smtClean="0"/>
              <a:t>.</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ユーザ間の情報や経験を共有し、一緒に旅行の楽しさを広めます</a:t>
            </a:r>
            <a:r>
              <a:rPr lang="ja-JP" altLang="en-US" sz="1700" b="1" dirty="0" smtClean="0">
                <a:solidFill>
                  <a:srgbClr val="002060"/>
                </a:solidFill>
                <a:latin typeface="SimSun" panose="02010600030101010101" pitchFamily="2" charset="-122"/>
                <a:ea typeface="SimSun" panose="02010600030101010101" pitchFamily="2" charset="-122"/>
              </a:rPr>
              <a:t>。</a:t>
            </a:r>
            <a:r>
              <a:rPr lang="en-US" altLang="ja-JP" sz="1700" dirty="0" smtClean="0"/>
              <a:t>- S</a:t>
            </a:r>
            <a:r>
              <a:rPr lang="en-US" sz="1700" dirty="0" smtClean="0"/>
              <a:t>haring </a:t>
            </a:r>
            <a:r>
              <a:rPr lang="en-US" sz="1700" dirty="0"/>
              <a:t>information and experiences between users and spread the joy of travelling together.</a:t>
            </a:r>
            <a:r>
              <a:rPr lang="en-US" sz="17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58107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1.4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Proposal</a:t>
            </a:r>
            <a:endParaRPr lang="en-US"/>
          </a:p>
        </p:txBody>
      </p:sp>
      <p:sp>
        <p:nvSpPr>
          <p:cNvPr id="3" name="Chỗ dành sẵn cho Nội dung 2"/>
          <p:cNvSpPr>
            <a:spLocks noGrp="1"/>
          </p:cNvSpPr>
          <p:nvPr>
            <p:ph idx="1"/>
          </p:nvPr>
        </p:nvSpPr>
        <p:spPr/>
        <p:txBody>
          <a:bodyPr>
            <a:normAutofit fontScale="92500" lnSpcReduction="10000"/>
          </a:bodyPr>
          <a:lstStyle/>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プロジェクトを管理し、プロジェクトを開発する方法を学びます</a:t>
            </a:r>
            <a:r>
              <a:rPr lang="en-US" dirty="0" smtClean="0">
                <a:solidFill>
                  <a:srgbClr val="002060"/>
                </a:solidFill>
                <a:latin typeface="Times New Roman" panose="02020603050405020304" pitchFamily="18" charset="0"/>
                <a:cs typeface="Times New Roman" panose="02020603050405020304" pitchFamily="18" charset="0"/>
              </a:rPr>
              <a:t>- </a:t>
            </a:r>
            <a:r>
              <a:rPr lang="vi-VN" sz="1900" dirty="0"/>
              <a:t>L</a:t>
            </a:r>
            <a:r>
              <a:rPr lang="en-US" sz="1900" dirty="0" smtClean="0"/>
              <a:t>earn </a:t>
            </a:r>
            <a:r>
              <a:rPr lang="en-US" sz="1900" dirty="0"/>
              <a:t>how to develop a project, manage </a:t>
            </a:r>
            <a:r>
              <a:rPr lang="en-US" sz="1900" dirty="0" smtClean="0"/>
              <a:t>project</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どうやってチームメンバー良く通信し、時間が管理し、チームワークの効果を実行しますか</a:t>
            </a:r>
            <a:r>
              <a:rPr lang="ja-JP" altLang="en-US" sz="1900" b="1" dirty="0" smtClean="0">
                <a:solidFill>
                  <a:srgbClr val="002060"/>
                </a:solidFill>
                <a:latin typeface="SimSun" panose="02010600030101010101" pitchFamily="2" charset="-122"/>
                <a:ea typeface="SimSun" panose="02010600030101010101" pitchFamily="2" charset="-122"/>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a:t>how to communicate better between team member, control time, how to perform teamwork </a:t>
            </a:r>
            <a:r>
              <a:rPr lang="en-US" sz="1900" dirty="0" smtClean="0"/>
              <a:t>effectively</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ユーザーは旅行や目的地や感情や経験を自分の友達に共有することができま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chemeClr val="tx1">
                    <a:lumMod val="85000"/>
                    <a:lumOff val="15000"/>
                  </a:schemeClr>
                </a:solidFill>
                <a:cs typeface="Times New Roman" panose="02020603050405020304" pitchFamily="18" charset="0"/>
              </a:rPr>
              <a:t>User</a:t>
            </a:r>
            <a:r>
              <a:rPr lang="en-US" dirty="0">
                <a:solidFill>
                  <a:srgbClr val="002060"/>
                </a:solidFill>
                <a:cs typeface="Times New Roman" panose="02020603050405020304" pitchFamily="18" charset="0"/>
              </a:rPr>
              <a:t> </a:t>
            </a:r>
            <a:r>
              <a:rPr lang="en-US" dirty="0"/>
              <a:t>can share their trips, destinations, feelings and experiences to their friends</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ユーザーは新しい友達とグループに参加して、新しい友達を作るフライアウェイプラスと一緒に新しい経験を持つことができま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smtClean="0"/>
              <a:t>User can </a:t>
            </a:r>
            <a:r>
              <a:rPr lang="en-US" sz="1900" dirty="0"/>
              <a:t>make new friends by join in groups, Fly Away Plus and have new experiences </a:t>
            </a:r>
            <a:r>
              <a:rPr lang="en-US" sz="1900" dirty="0" smtClean="0"/>
              <a:t>together</a:t>
            </a:r>
            <a:r>
              <a:rPr lang="vi-VN" sz="1900" dirty="0" smtClean="0"/>
              <a:t>.</a:t>
            </a:r>
            <a:endParaRPr lang="en-US" sz="1900" dirty="0"/>
          </a:p>
          <a:p>
            <a:r>
              <a:rPr lang="ja-JP" altLang="en-US" sz="1900" b="1" dirty="0" smtClean="0">
                <a:solidFill>
                  <a:srgbClr val="002060"/>
                </a:solidFill>
                <a:latin typeface="SimSun" panose="02010600030101010101" pitchFamily="2" charset="-122"/>
                <a:ea typeface="SimSun" panose="02010600030101010101" pitchFamily="2" charset="-122"/>
              </a:rPr>
              <a:t>無料です</a:t>
            </a:r>
            <a:r>
              <a:rPr lang="ja-JP" altLang="en-US" dirty="0" smtClean="0"/>
              <a:t> </a:t>
            </a:r>
            <a:r>
              <a:rPr lang="en-US" altLang="ja-JP" dirty="0" smtClean="0"/>
              <a:t>– </a:t>
            </a:r>
            <a:r>
              <a:rPr lang="en-US" sz="1900" dirty="0" smtClean="0"/>
              <a:t>Free </a:t>
            </a:r>
            <a:r>
              <a:rPr lang="en-US" sz="1900" dirty="0"/>
              <a:t>for all users</a:t>
            </a:r>
            <a:r>
              <a:rPr lang="en-US" dirty="0"/>
              <a:t>.</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もっとたくさんの友達を見つけることができま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dirty="0" smtClean="0"/>
              <a:t>。</a:t>
            </a:r>
            <a:r>
              <a:rPr lang="vi-VN" altLang="ja-JP" dirty="0" smtClean="0"/>
              <a:t>- </a:t>
            </a:r>
            <a:r>
              <a:rPr lang="en-US" sz="1900" dirty="0" smtClean="0"/>
              <a:t>Find </a:t>
            </a:r>
            <a:r>
              <a:rPr lang="en-US" sz="1900" dirty="0"/>
              <a:t>more </a:t>
            </a:r>
            <a:r>
              <a:rPr lang="en-US" sz="1900" dirty="0" smtClean="0"/>
              <a:t>friends</a:t>
            </a:r>
            <a:r>
              <a:rPr lang="vi-VN" sz="1900" dirty="0" smtClean="0"/>
              <a:t>.</a:t>
            </a:r>
            <a:endParaRPr lang="en-US" sz="1900" dirty="0"/>
          </a:p>
        </p:txBody>
      </p:sp>
    </p:spTree>
    <p:extLst>
      <p:ext uri="{BB962C8B-B14F-4D97-AF65-F5344CB8AC3E}">
        <p14:creationId xmlns:p14="http://schemas.microsoft.com/office/powerpoint/2010/main" val="23853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21229" y="624110"/>
            <a:ext cx="9083384" cy="663777"/>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Management</a:t>
            </a:r>
            <a:endParaRPr lang="en-US"/>
          </a:p>
        </p:txBody>
      </p:sp>
      <p:sp>
        <p:nvSpPr>
          <p:cNvPr id="3" name="Chỗ dành sẵn cho Nội dung 2"/>
          <p:cNvSpPr>
            <a:spLocks noGrp="1"/>
          </p:cNvSpPr>
          <p:nvPr>
            <p:ph idx="1"/>
          </p:nvPr>
        </p:nvSpPr>
        <p:spPr/>
        <p:txBody>
          <a:bodyPr/>
          <a:lstStyle/>
          <a:p>
            <a:pPr marL="45720" indent="0">
              <a:buNone/>
            </a:pPr>
            <a:r>
              <a:rPr lang="en-US" b="1" dirty="0">
                <a:solidFill>
                  <a:srgbClr val="002060"/>
                </a:solidFill>
                <a:latin typeface="Times New Roman" panose="02020603050405020304" pitchFamily="18" charset="0"/>
                <a:cs typeface="Times New Roman" panose="02020603050405020304" pitchFamily="18" charset="0"/>
              </a:rPr>
              <a:t>2.1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Software Process Model</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2.2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Organization</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2.3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Schedule</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2.4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目標 と 成果物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Objectives &amp; deliverables</a:t>
            </a:r>
          </a:p>
          <a:p>
            <a:pPr marL="45720" indent="0">
              <a:buNone/>
            </a:pPr>
            <a:r>
              <a:rPr lang="en-US" altLang="ja-JP" b="1" dirty="0">
                <a:solidFill>
                  <a:srgbClr val="002060"/>
                </a:solidFill>
                <a:latin typeface="Times New Roman" panose="02020603050405020304" pitchFamily="18" charset="0"/>
                <a:cs typeface="Times New Roman" panose="02020603050405020304" pitchFamily="18" charset="0"/>
              </a:rPr>
              <a:t>2.5</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dirty="0">
                <a:solidFill>
                  <a:srgbClr val="002060"/>
                </a:solidFill>
                <a:latin typeface="Times New Roman" panose="02020603050405020304" pitchFamily="18" charset="0"/>
                <a:cs typeface="Times New Roman" panose="02020603050405020304" pitchFamily="18" charset="0"/>
              </a:rPr>
              <a:t>-   T</a:t>
            </a:r>
            <a:r>
              <a:rPr lang="en-US" b="1" dirty="0">
                <a:solidFill>
                  <a:srgbClr val="002060"/>
                </a:solidFill>
                <a:latin typeface="Times New Roman" panose="02020603050405020304" pitchFamily="18" charset="0"/>
                <a:cs typeface="Times New Roman" panose="02020603050405020304" pitchFamily="18" charset="0"/>
              </a:rPr>
              <a:t>ools &amp; Infrastructure</a:t>
            </a:r>
            <a:endParaRPr lang="en-US" altLang="ja-JP" b="1" dirty="0">
              <a:solidFill>
                <a:srgbClr val="002060"/>
              </a:solidFill>
              <a:latin typeface="Times New Roman" panose="02020603050405020304" pitchFamily="18" charset="0"/>
              <a:cs typeface="Times New Roman" panose="02020603050405020304" pitchFamily="18" charset="0"/>
            </a:endParaRP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2.6</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dirty="0">
                <a:solidFill>
                  <a:srgbClr val="002060"/>
                </a:solidFill>
                <a:latin typeface="Times New Roman" panose="02020603050405020304" pitchFamily="18" charset="0"/>
                <a:cs typeface="Times New Roman" panose="02020603050405020304" pitchFamily="18" charset="0"/>
              </a:rPr>
              <a:t>-    Risks  management</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2.7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コンフィグレーション管理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Configuration management</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2.8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dirty="0">
                <a:solidFill>
                  <a:srgbClr val="002060"/>
                </a:solidFill>
                <a:latin typeface="Times New Roman" panose="02020603050405020304" pitchFamily="18" charset="0"/>
                <a:cs typeface="Times New Roman" panose="02020603050405020304" pitchFamily="18" charset="0"/>
              </a:rPr>
              <a:t>-   Communication </a:t>
            </a:r>
            <a:r>
              <a:rPr lang="en-US" altLang="ja-JP" b="1" dirty="0" smtClean="0">
                <a:solidFill>
                  <a:srgbClr val="002060"/>
                </a:solidFill>
                <a:latin typeface="Times New Roman" panose="02020603050405020304" pitchFamily="18" charset="0"/>
                <a:cs typeface="Times New Roman" panose="02020603050405020304" pitchFamily="18" charset="0"/>
              </a:rPr>
              <a:t>management</a:t>
            </a: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153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657</TotalTime>
  <Words>5073</Words>
  <Application>Microsoft Office PowerPoint</Application>
  <PresentationFormat>Widescreen</PresentationFormat>
  <Paragraphs>1079</Paragraphs>
  <Slides>69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メイリオ</vt:lpstr>
      <vt:lpstr>MS Mincho</vt:lpstr>
      <vt:lpstr>SimSun</vt:lpstr>
      <vt:lpstr>Arial</vt:lpstr>
      <vt:lpstr>Calibri</vt:lpstr>
      <vt:lpstr>Century Gothic</vt:lpstr>
      <vt:lpstr>Courier New</vt:lpstr>
      <vt:lpstr>Tahoma</vt:lpstr>
      <vt:lpstr>Times</vt:lpstr>
      <vt:lpstr>Times New Roman</vt:lpstr>
      <vt:lpstr>Wingdings</vt:lpstr>
      <vt:lpstr>Wingdings 3</vt:lpstr>
      <vt:lpstr>Wisp</vt:lpstr>
      <vt:lpstr>Fly Away Plus</vt:lpstr>
      <vt:lpstr>コンテンツの概要   –  Outline of Content</vt:lpstr>
      <vt:lpstr>1.導入   -  Introduction</vt:lpstr>
      <vt:lpstr>1.1 現在状況  -  Current Situation</vt:lpstr>
      <vt:lpstr>1.2 在のウェブサイト -  Existing Websites</vt:lpstr>
      <vt:lpstr>1.2  在のウェブサイト -  Existing Websites</vt:lpstr>
      <vt:lpstr>1.3  アイデア  -  Idea</vt:lpstr>
      <vt:lpstr>1.4    提案  -  Proposal</vt:lpstr>
      <vt:lpstr>2.プロジェクト管理   -  Project Management</vt:lpstr>
      <vt:lpstr>2.1 ソフトウェ アプロセス モデル     Software Process Model</vt:lpstr>
      <vt:lpstr>2.1 ソフトウェ アプロセス モデル    Software Process Model</vt:lpstr>
      <vt:lpstr>2.2 プロジェクト組織 - Project Organization</vt:lpstr>
      <vt:lpstr>2.3 プロジェクト計画  -  Project Schedule</vt:lpstr>
      <vt:lpstr>2.4 マイルストーンの成果物 Deliverables Milestone</vt:lpstr>
      <vt:lpstr>2.5ツールと インフラストラクチャ  Tools &amp; Infrastructure</vt:lpstr>
      <vt:lpstr>2.6リスク管理 - Risks  management</vt:lpstr>
      <vt:lpstr>2.7 コンフィグレーション管理 Configuration management</vt:lpstr>
      <vt:lpstr>2.7 コンフィグレーション管理 Configuration management</vt:lpstr>
      <vt:lpstr>2.7 コンフィグレーション管理  Configuration management</vt:lpstr>
      <vt:lpstr>2.8 コミュニケーション管理       Communication management</vt:lpstr>
      <vt:lpstr>  3. ソフトウェア要求仕様   Software Requirement Specification</vt:lpstr>
      <vt:lpstr>3.1 ビジネスプロセ -  Business Process</vt:lpstr>
      <vt:lpstr>3.2 システムのユーザ -  System Users</vt:lpstr>
      <vt:lpstr>3.3 機能要求 -  Functional Requirements</vt:lpstr>
      <vt:lpstr>3.3 機能要求 -  Functional Requirements</vt:lpstr>
      <vt:lpstr>3.4非機能要求  -  Non-functional Requirements</vt:lpstr>
      <vt:lpstr>3.4非機能要求 - Non-functional Requirements</vt:lpstr>
      <vt:lpstr>3.4非機能要求 -  Non-functional Requirements</vt:lpstr>
      <vt:lpstr>3.4 非機能要求 -  Non-Functional Requirement</vt:lpstr>
      <vt:lpstr>4. ソフトウェア設計記述  Software Design Description</vt:lpstr>
      <vt:lpstr> 4.1 テクノロジー と 理由 Technology &amp; Reason</vt:lpstr>
      <vt:lpstr>4.2アーキテクチャ表現 Architecture Representation</vt:lpstr>
      <vt:lpstr>4.3 パッケージ ビュー  -   Package View</vt:lpstr>
      <vt:lpstr> 4.4 画面設計  -   Screen Design</vt:lpstr>
      <vt:lpstr> 4.4.1画面の流れ -   Screen Flow</vt:lpstr>
      <vt:lpstr> 4.4.2 画面設計  -   Screen Design</vt:lpstr>
      <vt:lpstr>4.4.3 クラス設計  -   Class Design</vt:lpstr>
      <vt:lpstr>4.4.4 シーケンス図  -   Sequence Diagram</vt:lpstr>
      <vt:lpstr>4.5 データベース設計 -  Database Design</vt:lpstr>
      <vt:lpstr>4.5 データベース設計 -  Database Design</vt:lpstr>
      <vt:lpstr>5. 品質管理  -  Quality Control</vt:lpstr>
      <vt:lpstr>5. 品質管理  -  Quality Control</vt:lpstr>
      <vt:lpstr>5.1 レビュー　-   Review</vt:lpstr>
      <vt:lpstr>5.1 レビュー　-   Review</vt:lpstr>
      <vt:lpstr>5.1 レビュー　-   Review</vt:lpstr>
      <vt:lpstr>5.2.1 テストのプロセス　-   Test Process</vt:lpstr>
      <vt:lpstr> テストの計画　-  Test Plan</vt:lpstr>
      <vt:lpstr> テストの計画　-  Test Plan</vt:lpstr>
      <vt:lpstr>5.2.1 テストのプロセス  -  Test Process</vt:lpstr>
      <vt:lpstr>テスト観点    -  Test viewpoint</vt:lpstr>
      <vt:lpstr>5.2.1 テストのプロセス　-   Test Process</vt:lpstr>
      <vt:lpstr>システムテストケース  -   System test case</vt:lpstr>
      <vt:lpstr>5.2.1 テストのプロセス　-   Test Process</vt:lpstr>
      <vt:lpstr>テストレビュー - Test case review checklist</vt:lpstr>
      <vt:lpstr>5.2.1 テストのプロセス　-   Test Process</vt:lpstr>
      <vt:lpstr>テストケースの実行  -   Execute test case</vt:lpstr>
      <vt:lpstr>5.2.1 テストのプロセス　-   Test Process</vt:lpstr>
      <vt:lpstr>不具合管理  -  Defect log management</vt:lpstr>
      <vt:lpstr>5.2.1 テストのプロセス　-   Test Process</vt:lpstr>
      <vt:lpstr>5.2.1 テストのプロセス　-   Test Process</vt:lpstr>
      <vt:lpstr>5.2.2 テストのレポート　-   Test Report</vt:lpstr>
      <vt:lpstr>5.2.2 テストのレポート　-   Test Report</vt:lpstr>
      <vt:lpstr>5.2.2 テストのレポート　-   Test Report</vt:lpstr>
      <vt:lpstr>6. プロジェクト結果　–  Project Result</vt:lpstr>
      <vt:lpstr>制限と期待　–  Limitation &amp; Expectation</vt:lpstr>
      <vt:lpstr>学んだ教訓  - Lessons Learnt</vt:lpstr>
      <vt:lpstr>7. デモ  -   Demo</vt:lpstr>
      <vt:lpstr>8. 質問と回答 - 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Plus</dc:title>
  <dc:creator>Hoàng Nguyễn</dc:creator>
  <cp:lastModifiedBy>Duc Filan</cp:lastModifiedBy>
  <cp:revision>62</cp:revision>
  <dcterms:created xsi:type="dcterms:W3CDTF">2015-08-25T15:48:26Z</dcterms:created>
  <dcterms:modified xsi:type="dcterms:W3CDTF">2015-08-27T00:55:16Z</dcterms:modified>
</cp:coreProperties>
</file>